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rtl="1">
  <p:sldMasterIdLst>
    <p:sldMasterId id="2147484060" r:id="rId1"/>
  </p:sldMasterIdLst>
  <p:notesMasterIdLst>
    <p:notesMasterId r:id="rId2"/>
  </p:notesMasterIdLst>
  <p:sldIdLst>
    <p:sldId id="259" r:id="rId3"/>
    <p:sldId id="322" r:id="rId4"/>
    <p:sldId id="323" r:id="rId5"/>
    <p:sldId id="324" r:id="rId6"/>
    <p:sldId id="320" r:id="rId7"/>
    <p:sldId id="321" r:id="rId8"/>
    <p:sldId id="308" r:id="rId9"/>
    <p:sldId id="325" r:id="rId10"/>
    <p:sldId id="318" r:id="rId11"/>
    <p:sldId id="309" r:id="rId12"/>
    <p:sldId id="313" r:id="rId13"/>
    <p:sldId id="317" r:id="rId14"/>
  </p:sldIdLst>
  <p:sldSz cx="9144000" cy="6858000" type="screen4x3"/>
  <p:notesSz cx="6858000" cy="9144000"/>
  <p:custDataLst>
    <p:tags r:id="rId15"/>
  </p:custDataLst>
  <p:defaultTextStyle>
    <a:defPPr>
      <a:defRPr lang="he-IL"/>
    </a:defPPr>
    <a:lvl1pPr marL="0" indent="0" algn="r" defTabSz="914400" rtl="1" eaLnBrk="1" hangingPunct="1">
      <a:buNone/>
      <a:defRPr sz="1800">
        <a:solidFill>
          <a:schemeClr val="tx1"/>
        </a:solidFill>
        <a:latin typeface="Calibri Light"/>
        <a:ea typeface="Calibri Light"/>
      </a:defRPr>
    </a:lvl1pPr>
    <a:lvl2pPr marL="457200" indent="0" algn="r" defTabSz="914400" rtl="1" eaLnBrk="1" hangingPunct="1">
      <a:buNone/>
      <a:defRPr sz="1800">
        <a:solidFill>
          <a:schemeClr val="tx1"/>
        </a:solidFill>
        <a:latin typeface="Calibri Light"/>
        <a:ea typeface="Calibri Light"/>
      </a:defRPr>
    </a:lvl2pPr>
    <a:lvl3pPr marL="914400" indent="0" algn="r" defTabSz="914400" rtl="1" eaLnBrk="1" hangingPunct="1">
      <a:buNone/>
      <a:defRPr sz="1800">
        <a:solidFill>
          <a:schemeClr val="tx1"/>
        </a:solidFill>
        <a:latin typeface="Calibri Light"/>
        <a:ea typeface="Calibri Light"/>
      </a:defRPr>
    </a:lvl3pPr>
    <a:lvl4pPr marL="1371600" indent="0" algn="r" defTabSz="914400" rtl="1" eaLnBrk="1" hangingPunct="1">
      <a:buNone/>
      <a:defRPr sz="1800">
        <a:solidFill>
          <a:schemeClr val="tx1"/>
        </a:solidFill>
        <a:latin typeface="Calibri Light"/>
        <a:ea typeface="Calibri Light"/>
      </a:defRPr>
    </a:lvl4pPr>
    <a:lvl5pPr marL="1828800" indent="0" algn="r" defTabSz="914400" rtl="1" eaLnBrk="1" hangingPunct="1">
      <a:buNone/>
      <a:defRPr sz="1800">
        <a:solidFill>
          <a:schemeClr val="tx1"/>
        </a:solidFill>
        <a:latin typeface="Calibri Light"/>
        <a:ea typeface="Calibri Light"/>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87595" autoAdjust="0"/>
  </p:normalViewPr>
  <p:slideViewPr>
    <p:cSldViewPr>
      <p:cViewPr varScale="1">
        <p:scale>
          <a:sx n="94" d="100"/>
          <a:sy n="94"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136.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custDataLst>
            <p:tags r:id="rId1"/>
          </p:custDataLst>
        </p:nvPr>
      </p:nvGrpSpPr>
      <p:grpSpPr/>
      <p:sp>
        <p:nvSpPr>
          <p:cNvPr id="14338" name="Rectangle 2"/>
          <p:cNvSpPr>
            <a:spLocks noGrp="1"/>
          </p:cNvSpPr>
          <p:nvPr>
            <p:ph type="hdr" sz="quarter"/>
            <p:custDataLst>
              <p:tags r:id="rId2"/>
            </p:custDataLst>
          </p:nvPr>
        </p:nvSpPr>
        <p:spPr bwMode="auto">
          <a:xfrm>
            <a:off x="3886200" y="0"/>
            <a:ext cx="2971800" cy="457200"/>
          </a:xfrm>
          <a:prstGeom prst="rect">
            <a:avLst/>
          </a:prstGeom>
          <a:noFill/>
          <a:ln>
            <a:noFill/>
            <a:miter lim="800000"/>
          </a:ln>
          <a:effectLst/>
        </p:spPr>
        <p:txBody>
          <a:bodyPr vert="horz" wrap="square" lIns="91440" tIns="45720" rIns="91440" bIns="45720" anchor="t" anchorCtr="0"/>
          <a:lstStyle>
            <a:defPPr>
              <a:defRPr lang="he-IL"/>
            </a:defPPr>
            <a:lvl1pPr marL="0" indent="0" algn="r" defTabSz="685800" rtl="1" eaLnBrk="1" latinLnBrk="0" hangingPunct="1">
              <a:buNone/>
              <a:defRPr lang="he-IL" altLang="en-US" sz="1350" kern="1200">
                <a:solidFill>
                  <a:schemeClr val="tx1"/>
                </a:solidFill>
                <a:latin typeface="+mn-lt"/>
                <a:ea typeface="+mn-ea"/>
                <a:cs typeface="+mn-cs"/>
              </a:defRPr>
            </a:lvl1pPr>
            <a:lvl2pPr marL="342900" indent="0" algn="r" defTabSz="685800" rtl="1" eaLnBrk="1" latinLnBrk="0" hangingPunct="1">
              <a:buNone/>
              <a:defRPr lang="he-IL" altLang="en-US" sz="1350" kern="1200">
                <a:solidFill>
                  <a:schemeClr val="tx1"/>
                </a:solidFill>
                <a:latin typeface="+mn-lt"/>
                <a:ea typeface="+mn-ea"/>
                <a:cs typeface="+mn-cs"/>
              </a:defRPr>
            </a:lvl2pPr>
            <a:lvl3pPr marL="685800" indent="0" algn="r" defTabSz="685800" rtl="1" eaLnBrk="1" latinLnBrk="0" hangingPunct="1">
              <a:buNone/>
              <a:defRPr lang="he-IL" altLang="en-US" sz="1350" kern="1200">
                <a:solidFill>
                  <a:schemeClr val="tx1"/>
                </a:solidFill>
                <a:latin typeface="+mn-lt"/>
                <a:ea typeface="+mn-ea"/>
                <a:cs typeface="+mn-cs"/>
              </a:defRPr>
            </a:lvl3pPr>
            <a:lvl4pPr marL="1028700" indent="0" algn="r" defTabSz="685800" rtl="1" eaLnBrk="1" latinLnBrk="0" hangingPunct="1">
              <a:buNone/>
              <a:defRPr lang="he-IL" altLang="en-US" sz="1350" kern="1200">
                <a:solidFill>
                  <a:schemeClr val="tx1"/>
                </a:solidFill>
                <a:latin typeface="+mn-lt"/>
                <a:ea typeface="+mn-ea"/>
                <a:cs typeface="+mn-cs"/>
              </a:defRPr>
            </a:lvl4pPr>
            <a:lvl5pPr marL="1371600" indent="0" algn="r" defTabSz="685800" rtl="1" eaLnBrk="1" latinLnBrk="0" hangingPunct="1">
              <a:buNone/>
              <a:defRPr lang="he-IL" altLang="en-US" sz="1350" kern="1200">
                <a:solidFill>
                  <a:schemeClr val="tx1"/>
                </a:solidFill>
                <a:latin typeface="+mn-lt"/>
                <a:ea typeface="+mn-ea"/>
                <a:cs typeface="+mn-cs"/>
              </a:defRPr>
            </a:lvl5pPr>
            <a:lvl6pPr marL="1714500" algn="r" defTabSz="685800" rtl="1" eaLnBrk="1" latinLnBrk="0" hangingPunct="1">
              <a:defRPr lang="he-IL" altLang="en-US" sz="1350" kern="1200">
                <a:solidFill>
                  <a:schemeClr val="tx1"/>
                </a:solidFill>
                <a:latin typeface="+mn-lt"/>
                <a:ea typeface="+mn-ea"/>
                <a:cs typeface="+mn-cs"/>
              </a:defRPr>
            </a:lvl6pPr>
            <a:lvl7pPr marL="2057400" algn="r" defTabSz="685800" rtl="1" eaLnBrk="1" latinLnBrk="0" hangingPunct="1">
              <a:defRPr lang="he-IL" altLang="en-US" sz="1350" kern="1200">
                <a:solidFill>
                  <a:schemeClr val="tx1"/>
                </a:solidFill>
                <a:latin typeface="+mn-lt"/>
                <a:ea typeface="+mn-ea"/>
                <a:cs typeface="+mn-cs"/>
              </a:defRPr>
            </a:lvl7pPr>
            <a:lvl8pPr marL="2400300" algn="r" defTabSz="685800" rtl="1" eaLnBrk="1" latinLnBrk="0" hangingPunct="1">
              <a:defRPr lang="he-IL" altLang="en-US" sz="1350" kern="1200">
                <a:solidFill>
                  <a:schemeClr val="tx1"/>
                </a:solidFill>
                <a:latin typeface="+mn-lt"/>
                <a:ea typeface="+mn-ea"/>
                <a:cs typeface="+mn-cs"/>
              </a:defRPr>
            </a:lvl8pPr>
            <a:lvl9pPr marL="2743200" algn="r" defTabSz="685800" rtl="1" eaLnBrk="1" latinLnBrk="0" hangingPunct="1">
              <a:defRPr lang="he-IL" altLang="en-US" sz="1350" kern="1200">
                <a:solidFill>
                  <a:schemeClr val="tx1"/>
                </a:solidFill>
                <a:latin typeface="+mn-lt"/>
                <a:ea typeface="+mn-ea"/>
                <a:cs typeface="+mn-cs"/>
              </a:defRPr>
            </a:lvl9pPr>
          </a:lstStyle>
          <a:p>
            <a:pPr lvl="0"/>
            <a:endParaRPr lang="en-US" altLang="he-IL" sz="1200">
              <a:latin typeface="Century Schoolbook" pitchFamily="18" charset="0"/>
            </a:endParaRPr>
          </a:p>
        </p:txBody>
      </p:sp>
      <p:sp>
        <p:nvSpPr>
          <p:cNvPr id="14339" name="Rectangle 3"/>
          <p:cNvSpPr>
            <a:spLocks noGrp="1"/>
          </p:cNvSpPr>
          <p:nvPr>
            <p:ph type="dt" idx="2"/>
            <p:custDataLst>
              <p:tags r:id="rId3"/>
            </p:custDataLst>
          </p:nvPr>
        </p:nvSpPr>
        <p:spPr bwMode="auto">
          <a:xfrm>
            <a:off x="1588" y="0"/>
            <a:ext cx="2971800" cy="457200"/>
          </a:xfrm>
          <a:prstGeom prst="rect">
            <a:avLst/>
          </a:prstGeom>
          <a:noFill/>
          <a:ln>
            <a:noFill/>
            <a:miter lim="800000"/>
          </a:ln>
          <a:effectLst/>
        </p:spPr>
        <p:txBody>
          <a:bodyPr vert="horz" wrap="square" lIns="91440" tIns="45720" rIns="91440" bIns="45720" anchor="t"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AE9085AF-DF99-4F33-965D-F3BCC357BE0D}" type="datetime1">
              <a:rPr lang="he-IL" altLang="he-IL" sz="1200">
                <a:latin typeface="Century Schoolbook" pitchFamily="18" charset="0"/>
              </a:rPr>
              <a:t>*</a:t>
            </a:fld>
            <a:endParaRPr lang="he-IL" altLang="he-IL" sz="1200">
              <a:latin typeface="Century Schoolbook" pitchFamily="18" charset="0"/>
            </a:endParaRPr>
          </a:p>
        </p:txBody>
      </p:sp>
      <p:sp>
        <p:nvSpPr>
          <p:cNvPr id="14340" name="Rectangle 4"/>
          <p:cNvSpPr>
            <a:spLocks noGrp="1" noRot="1" noChangeAspect="1" noTextEdit="1"/>
          </p:cNvSpPr>
          <p:nvPr>
            <p:ph type="sldImg" idx="5"/>
            <p:custDataLst>
              <p:tags r:id="rId4"/>
            </p:custDataLst>
          </p:nvPr>
        </p:nvSpPr>
        <p:spPr bwMode="auto">
          <a:xfrm>
            <a:off x="1143000" y="685800"/>
            <a:ext cx="4572000" cy="3429000"/>
          </a:xfrm>
          <a:prstGeom prst="rect">
            <a:avLst/>
          </a:prstGeom>
          <a:noFill/>
          <a:ln>
            <a:solidFill>
              <a:srgbClr val="000000"/>
            </a:solidFill>
            <a:miter lim="800000"/>
          </a:ln>
          <a:effectLst/>
        </p:spPr>
      </p:sp>
      <p:sp>
        <p:nvSpPr>
          <p:cNvPr id="14341" name="Rectangle 5"/>
          <p:cNvSpPr>
            <a:spLocks noGrp="1"/>
          </p:cNvSpPr>
          <p:nvPr>
            <p:ph type="body" sz="quarter" idx="1"/>
            <p:custDataLst>
              <p:tags r:id="rId5"/>
            </p:custDataLst>
          </p:nvPr>
        </p:nvSpPr>
        <p:spPr bwMode="auto">
          <a:xfrm>
            <a:off x="685800" y="4343400"/>
            <a:ext cx="5486400" cy="4114800"/>
          </a:xfrm>
          <a:prstGeom prst="rect">
            <a:avLst/>
          </a:prstGeom>
          <a:noFill/>
          <a:ln>
            <a:noFill/>
            <a:miter lim="800000"/>
          </a:ln>
          <a:effectLst/>
        </p:spPr>
        <p:txBody>
          <a:bodyPr vert="horz"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5pPr>
          </a:lstStyle>
          <a:p>
            <a:pPr lvl="0"/>
            <a:r>
              <a:t>לחץ כדי לערוך סגנונות טקסט של תבנית בסיס</a:t>
            </a:r>
          </a:p>
          <a:p>
            <a:pPr lvl="1"/>
            <a:r>
              <a:t>רמה שנייה</a:t>
            </a:r>
          </a:p>
          <a:p>
            <a:pPr lvl="2"/>
            <a:r>
              <a:t>רמה שלישית</a:t>
            </a:r>
          </a:p>
          <a:p>
            <a:pPr lvl="3"/>
            <a:r>
              <a:t>רמה רביעית</a:t>
            </a:r>
          </a:p>
          <a:p>
            <a:pPr lvl="4"/>
            <a:r>
              <a:t>רמה חמישית</a:t>
            </a:r>
          </a:p>
        </p:txBody>
      </p:sp>
      <p:sp>
        <p:nvSpPr>
          <p:cNvPr id="14342" name="Rectangle 6"/>
          <p:cNvSpPr>
            <a:spLocks noGrp="1"/>
          </p:cNvSpPr>
          <p:nvPr>
            <p:ph type="ftr" sz="quarter" idx="3"/>
            <p:custDataLst>
              <p:tags r:id="rId6"/>
            </p:custDataLst>
          </p:nvPr>
        </p:nvSpPr>
        <p:spPr bwMode="auto">
          <a:xfrm>
            <a:off x="3886200" y="8685213"/>
            <a:ext cx="2971800" cy="457200"/>
          </a:xfrm>
          <a:prstGeom prst="rect">
            <a:avLst/>
          </a:prstGeom>
          <a:noFill/>
          <a:ln>
            <a:noFill/>
            <a:miter lim="800000"/>
          </a:ln>
          <a:effectLst/>
        </p:spPr>
        <p:txBody>
          <a:bodyPr vert="horz" wrap="square" lIns="91440" tIns="45720" rIns="91440" bIns="45720" anchor="b"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endParaRPr lang="en-US" altLang="he-IL" sz="1200">
              <a:latin typeface="Century Schoolbook" pitchFamily="18" charset="0"/>
            </a:endParaRPr>
          </a:p>
        </p:txBody>
      </p:sp>
      <p:sp>
        <p:nvSpPr>
          <p:cNvPr id="14343" name="Rectangle 7">
            <a:extLst>
              <a:ext uri="{FF2B5EF4-FFF2-40B4-BE49-F238E27FC236}">
                <a16:creationId xmlns:a16="http://schemas.microsoft.com/office/drawing/2014/main" id="{1B08B40F-4619-4FEA-84DE-A70425E563D1}"/>
              </a:ext>
            </a:extLst>
          </p:cNvPr>
          <p:cNvSpPr>
            <a:spLocks noGrp="1" noChangeArrowheads="1"/>
          </p:cNvSpPr>
          <p:nvPr>
            <p:ph type="sldNum" sz="quarter" idx="4"/>
            <p:custDataLst>
              <p:tags r:id="rId7"/>
            </p:custDataLst>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hangingPunct="1">
              <a:defRPr sz="1200">
                <a:latin typeface="Century Schoolbook" pitchFamily="18" charset="0"/>
                <a:cs typeface="Times New Roman" pitchFamily="18" charset="0"/>
              </a:defRPr>
            </a:lvl1pPr>
          </a:lstStyle>
          <a:p>
            <a:pPr marL="0" marR="0" lvl="0" indent="0" algn="l" defTabSz="914400" rtl="1" eaLnBrk="1" fontAlgn="auto" latinLnBrk="0" hangingPunct="1">
              <a:lnSpc>
                <a:spcPct val="100000"/>
              </a:lnSpc>
              <a:spcBef>
                <a:spcPct val="0"/>
              </a:spcBef>
              <a:spcAft>
                <a:spcPct val="0"/>
              </a:spcAft>
              <a:buClrTx/>
              <a:buSzTx/>
              <a:buFontTx/>
              <a:buNone/>
            </a:pPr>
            <a:fld id="{E334EE6B-A624-4BBA-836A-BE0FE48A681A}" type="slidenum">
              <a:rPr kumimoji="0" lang="he-IL" altLang="he-IL"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pitchFamily="18" charset="0"/>
                <a:ea typeface="Arial"/>
                <a:cs typeface="Times New Roman" pitchFamily="18" charset="0"/>
                <a:sym typeface="Wingdings" charset="2"/>
              </a:rPr>
              <a:pPr>
                <a:defRPr/>
              </a:pPr>
              <a:t>*</a:t>
            </a:fld>
            <a:endParaRPr kumimoji="0" lang="en-US" altLang="he-IL"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custDataLst>
            <p:tags r:id="rId3"/>
          </p:custDataLst>
        </p:nvPr>
      </p:nvGrpSpPr>
      <p:grpSpPr/>
      <p:sp>
        <p:nvSpPr>
          <p:cNvPr id="15362" name="מציין מיקום של תמונת שקופית 1"/>
          <p:cNvSpPr>
            <a:spLocks noGrp="1" noRot="1" noChangeAspect="1"/>
          </p:cNvSpPr>
          <p:nvPr>
            <p:ph type="sldImg" idx="5"/>
            <p:custDataLst>
              <p:tags r:id="rId4"/>
            </p:custDataLst>
          </p:nvPr>
        </p:nvSpPr>
        <p:spPr>
          <a:xfrm>
            <a:off x="1143000" y="685800"/>
            <a:ext cx="4572000" cy="3429000"/>
          </a:xfrm>
          <a:noFill/>
          <a:ln cap="flat">
            <a:solidFill>
              <a:srgbClr val="000000"/>
            </a:solidFill>
            <a:prstDash val="solid"/>
            <a:miter lim="800000"/>
            <a:headEnd type="none" w="med" len="med"/>
            <a:tailEnd type="none" w="med" len="med"/>
          </a:ln>
        </p:spPr>
      </p:sp>
      <p:sp>
        <p:nvSpPr>
          <p:cNvPr id="15363" name="מציין מיקום של הערות 2"/>
          <p:cNvSpPr>
            <a:spLocks noGrp="1"/>
          </p:cNvSpPr>
          <p:nvPr>
            <p:ph type="body" idx="1"/>
            <p:custDataLst>
              <p:tags r:id="rId5"/>
            </p:custDataLst>
          </p:nvPr>
        </p:nvSpPr>
        <p:spPr>
          <a:xfrm>
            <a:off x="685800" y="4343400"/>
            <a:ext cx="5486400" cy="4114800"/>
          </a:xfrm>
          <a:noFill/>
          <a:ln cap="flat">
            <a:noFill/>
            <a:prstDash val="solid"/>
            <a:round/>
            <a:headEnd type="none" w="med" len="med"/>
            <a:tailEnd type="none" w="med" len="med"/>
          </a:ln>
        </p:spPr>
        <p:txBody>
          <a:bodyPr anchor="t" anchorCtr="0"/>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a:defRPr>
            </a:lvl5pPr>
          </a:lstStyle>
          <a:p/>
        </p:txBody>
      </p:sp>
      <p:sp>
        <p:nvSpPr>
          <p:cNvPr id="15364" name="מציין מיקום של מספר שקופית 3"/>
          <p:cNvSpPr>
            <a:spLocks noGrp="1"/>
          </p:cNvSpPr>
          <p:nvPr>
            <p:ph type="sldNum"/>
            <p:custDataLst>
              <p:tags r:id="rId6"/>
            </p:custDataLst>
          </p:nvPr>
        </p:nvSpPr>
        <p:spPr>
          <a:xfrm>
            <a:off x="1588" y="8685213"/>
            <a:ext cx="2971800" cy="457200"/>
          </a:xfrm>
          <a:noFill/>
          <a:ln cap="flat">
            <a:noFill/>
            <a:prstDash val="solid"/>
            <a:round/>
            <a:headEnd type="none" w="med" len="med"/>
            <a:tailEnd type="none" w="med" len="med"/>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DCF9886-4A4A-4B90-880B-A648B46ED04A}" type="slidenum">
              <a:rPr lang="he-IL" altLang="he-IL" sz="1200">
                <a:latin typeface="Century Schoolbook" pitchFamily="18" charset="0"/>
              </a:rPr>
              <a:t>11</a:t>
            </a:fld>
            <a:endParaRPr lang="en-US" altLang="he-IL" sz="1200">
              <a:latin typeface="Century Schoolbook" pitchFamily="18" charset="0"/>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שקופית כותרת">
    <p:spTree>
      <p:nvGrpSpPr>
        <p:cNvPr id="1" name=""/>
        <p:cNvGrpSpPr/>
        <p:nvPr>
          <p:custDataLst>
            <p:tags r:id="rId1"/>
          </p:custDataLst>
        </p:nvPr>
      </p:nvGrpSpPr>
      <p:grpSpPr>
        <a:xfrm>
          <a:off x="0" y="0"/>
          <a:ext cx="0" cy="0"/>
        </a:xfrm>
      </p:grpSpPr>
      <p:sp>
        <p:nvSpPr>
          <p:cNvPr id="2" name="כותרת 1"/>
          <p:cNvSpPr>
            <a:spLocks noGrp="1"/>
          </p:cNvSpPr>
          <p:nvPr>
            <p:ph type="ctrTitle"/>
            <p:custDataLst>
              <p:tags r:id="rId2"/>
            </p:custDataLst>
          </p:nvPr>
        </p:nvSpPr>
        <p:spPr>
          <a:xfrm>
            <a:off x="1143000" y="1122363"/>
            <a:ext cx="6858000" cy="2387600"/>
          </a:xfrm>
        </p:spPr>
        <p:txBody>
          <a:bodyPr anchor="b"/>
          <a:lstStyle>
            <a:lvl1pPr algn="ctr">
              <a:defRPr sz="4500"/>
            </a:lvl1pPr>
          </a:lstStyle>
          <a:p>
            <a:r>
              <a:rPr kumimoji="0" lang="he-IL" sz="4500" b="0" i="0" u="none" strike="noStrike" kern="1200" cap="none" spc="0" normalizeH="0" baseline="0" noProof="0">
                <a:uLnTx/>
                <a:uFillTx/>
              </a:rPr>
              <a:t>לחץ כדי לערוך סגנון כותרת של תבנית בסיס</a:t>
            </a:r>
          </a:p>
        </p:txBody>
      </p:sp>
      <p:sp>
        <p:nvSpPr>
          <p:cNvPr id="3" name="כותרת משנה 2"/>
          <p:cNvSpPr>
            <a:spLocks noGrp="1"/>
          </p:cNvSpPr>
          <p:nvPr>
            <p:ph type="subTitle" idx="1"/>
            <p:custDataLst>
              <p:tags r:id="rId3"/>
            </p:custDataLst>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0" lang="he-IL" sz="1800" b="0" i="0" u="none" strike="noStrike" kern="1200" cap="none" spc="0" normalizeH="0" baseline="0" noProof="0">
                <a:uLnTx/>
                <a:uFillTx/>
              </a:rPr>
              <a:t>לחץ כדי לערוך סגנון כותרת משנה של תבנית בסיס</a:t>
            </a:r>
          </a:p>
        </p:txBody>
      </p:sp>
      <p:sp>
        <p:nvSpPr>
          <p:cNvPr id="4" name="מציין מיקום של תאריך 3"/>
          <p:cNvSpPr>
            <a:spLocks noGrp="1"/>
          </p:cNvSpPr>
          <p:nvPr>
            <p:ph type="dt" sz="half" idx="10"/>
            <p:custDataLst>
              <p:tags r:id="rId4"/>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5" name="מציין מיקום של כותרת תחתונה 4"/>
          <p:cNvSpPr>
            <a:spLocks noGrp="1"/>
          </p:cNvSpPr>
          <p:nvPr>
            <p:ph type="ftr" sz="quarter" idx="11"/>
            <p:custDataLst>
              <p:tags r:id="rId5"/>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6" name="מציין מיקום של מספר שקופית 5"/>
          <p:cNvSpPr>
            <a:spLocks noGrp="1"/>
          </p:cNvSpPr>
          <p:nvPr>
            <p:ph type="sldNum" sz="quarter" idx="12"/>
            <p:custDataLst>
              <p:tags r:id="rId6"/>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32878678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כותרת וטקסט אנכי">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8650" y="365126"/>
            <a:ext cx="7886700" cy="1325563"/>
          </a:xfrm>
        </p:spPr>
        <p:txBody>
          <a:bodyPr/>
          <a:lstStyle/>
          <a:p>
            <a:r>
              <a:rPr kumimoji="0" lang="he-IL" sz="3300" b="0" i="0" u="none" strike="noStrike" kern="1200" cap="none" spc="0" normalizeH="0" baseline="0" noProof="0">
                <a:uLnTx/>
                <a:uFillTx/>
              </a:rPr>
              <a:t>לחץ כדי לערוך סגנון כותרת של תבנית בסיס</a:t>
            </a:r>
          </a:p>
        </p:txBody>
      </p:sp>
      <p:sp>
        <p:nvSpPr>
          <p:cNvPr id="3" name="מציין מיקום של טקסט אנכי 2"/>
          <p:cNvSpPr>
            <a:spLocks noGrp="1"/>
          </p:cNvSpPr>
          <p:nvPr>
            <p:ph type="body" orient="vert" idx="1"/>
            <p:custDataLst>
              <p:tags r:id="rId3"/>
            </p:custDataLst>
          </p:nvPr>
        </p:nvSpPr>
        <p:spPr>
          <a:xfrm>
            <a:off x="628650" y="1825625"/>
            <a:ext cx="7886700" cy="4351338"/>
          </a:xfrm>
        </p:spPr>
        <p:txBody>
          <a:bodyPr vert="eaVert"/>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5" name="מציין מיקום של כותרת תחתונה 4"/>
          <p:cNvSpPr>
            <a:spLocks noGrp="1"/>
          </p:cNvSpPr>
          <p:nvPr>
            <p:ph type="ftr" sz="quarter" idx="11"/>
            <p:custDataLst>
              <p:tags r:id="rId5"/>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6" name="מציין מיקום של מספר שקופית 5"/>
          <p:cNvSpPr>
            <a:spLocks noGrp="1"/>
          </p:cNvSpPr>
          <p:nvPr>
            <p:ph type="sldNum" sz="quarter" idx="12"/>
            <p:custDataLst>
              <p:tags r:id="rId6"/>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24998586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כותרת אנכית וטקסט">
    <p:spTree>
      <p:nvGrpSpPr>
        <p:cNvPr id="1" name=""/>
        <p:cNvGrpSpPr/>
        <p:nvPr>
          <p:custDataLst>
            <p:tags r:id="rId1"/>
          </p:custDataLst>
        </p:nvPr>
      </p:nvGrpSpPr>
      <p:grpSpPr>
        <a:xfrm>
          <a:off x="0" y="0"/>
          <a:ext cx="0" cy="0"/>
        </a:xfrm>
      </p:grpSpPr>
      <p:sp>
        <p:nvSpPr>
          <p:cNvPr id="2" name="כותרת אנכית 1"/>
          <p:cNvSpPr>
            <a:spLocks noGrp="1"/>
          </p:cNvSpPr>
          <p:nvPr>
            <p:ph type="title" orient="vert"/>
            <p:custDataLst>
              <p:tags r:id="rId2"/>
            </p:custDataLst>
          </p:nvPr>
        </p:nvSpPr>
        <p:spPr>
          <a:xfrm>
            <a:off x="6543675" y="365125"/>
            <a:ext cx="1971675" cy="5811838"/>
          </a:xfrm>
        </p:spPr>
        <p:txBody>
          <a:bodyPr vert="eaVert"/>
          <a:lstStyle/>
          <a:p>
            <a:r>
              <a:rPr kumimoji="0" lang="he-IL" sz="3300" b="0" i="0" u="none" strike="noStrike" kern="1200" cap="none" spc="0" normalizeH="0" baseline="0" noProof="0">
                <a:uLnTx/>
                <a:uFillTx/>
              </a:rPr>
              <a:t>לחץ כדי לערוך סגנון כותרת של תבנית בסיס</a:t>
            </a:r>
          </a:p>
        </p:txBody>
      </p:sp>
      <p:sp>
        <p:nvSpPr>
          <p:cNvPr id="3" name="מציין מיקום של טקסט אנכי 2"/>
          <p:cNvSpPr>
            <a:spLocks noGrp="1"/>
          </p:cNvSpPr>
          <p:nvPr>
            <p:ph type="body" orient="vert" idx="1"/>
            <p:custDataLst>
              <p:tags r:id="rId3"/>
            </p:custDataLst>
          </p:nvPr>
        </p:nvSpPr>
        <p:spPr>
          <a:xfrm>
            <a:off x="628650" y="365125"/>
            <a:ext cx="5800725" cy="5811838"/>
          </a:xfrm>
        </p:spPr>
        <p:txBody>
          <a:bodyPr vert="eaVert"/>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5" name="מציין מיקום של כותרת תחתונה 4"/>
          <p:cNvSpPr>
            <a:spLocks noGrp="1"/>
          </p:cNvSpPr>
          <p:nvPr>
            <p:ph type="ftr" sz="quarter" idx="11"/>
            <p:custDataLst>
              <p:tags r:id="rId5"/>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6" name="מציין מיקום של מספר שקופית 5"/>
          <p:cNvSpPr>
            <a:spLocks noGrp="1"/>
          </p:cNvSpPr>
          <p:nvPr>
            <p:ph type="sldNum" sz="quarter" idx="12"/>
            <p:custDataLst>
              <p:tags r:id="rId6"/>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34738942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כותרת ותוכן">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8650" y="365126"/>
            <a:ext cx="7886700" cy="1325563"/>
          </a:xfrm>
        </p:spPr>
        <p:txBody>
          <a:bodyPr/>
          <a:lstStyle/>
          <a:p>
            <a:r>
              <a:rPr kumimoji="0" lang="he-IL" sz="33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idx="1"/>
            <p:custDataLst>
              <p:tags r:id="rId3"/>
            </p:custDataLst>
          </p:nvPr>
        </p:nvSpPr>
        <p:spPr>
          <a:xfrm>
            <a:off x="628650" y="1825625"/>
            <a:ext cx="7886700" cy="4351338"/>
          </a:xfrm>
        </p:spPr>
        <p:txBody>
          <a:bodyPr/>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4" name="מציין מיקום של תאריך 3"/>
          <p:cNvSpPr>
            <a:spLocks noGrp="1"/>
          </p:cNvSpPr>
          <p:nvPr>
            <p:ph type="dt" sz="half" idx="10"/>
            <p:custDataLst>
              <p:tags r:id="rId4"/>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5" name="מציין מיקום של כותרת תחתונה 4"/>
          <p:cNvSpPr>
            <a:spLocks noGrp="1"/>
          </p:cNvSpPr>
          <p:nvPr>
            <p:ph type="ftr" sz="quarter" idx="11"/>
            <p:custDataLst>
              <p:tags r:id="rId5"/>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6" name="מציין מיקום של מספר שקופית 5"/>
          <p:cNvSpPr>
            <a:spLocks noGrp="1"/>
          </p:cNvSpPr>
          <p:nvPr>
            <p:ph type="sldNum" sz="quarter" idx="12"/>
            <p:custDataLst>
              <p:tags r:id="rId6"/>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160309908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כותרת מקטע עליונה">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3888" y="1709739"/>
            <a:ext cx="7886700" cy="2852737"/>
          </a:xfrm>
        </p:spPr>
        <p:txBody>
          <a:bodyPr anchor="b"/>
          <a:lstStyle>
            <a:lvl1pPr>
              <a:defRPr sz="4500"/>
            </a:lvl1pPr>
          </a:lstStyle>
          <a:p>
            <a:r>
              <a:rPr kumimoji="0" lang="he-IL" sz="4500" b="0" i="0" u="none" strike="noStrike" kern="1200" cap="none" spc="0" normalizeH="0" baseline="0" noProof="0">
                <a:uLnTx/>
                <a:uFillTx/>
              </a:rPr>
              <a:t>לחץ כדי לערוך סגנון כותרת של תבנית בסיס</a:t>
            </a:r>
          </a:p>
        </p:txBody>
      </p:sp>
      <p:sp>
        <p:nvSpPr>
          <p:cNvPr id="3" name="מציין מיקום טקסט 2"/>
          <p:cNvSpPr>
            <a:spLocks noGrp="1"/>
          </p:cNvSpPr>
          <p:nvPr>
            <p:ph type="body" idx="1"/>
            <p:custDataLst>
              <p:tags r:id="rId3"/>
            </p:custDataLst>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0" lang="he-IL" sz="1800" b="0" i="0" u="none" strike="noStrike" kern="1200" cap="none" spc="0" normalizeH="0" baseline="0" noProof="0">
                <a:uLnTx/>
                <a:uFillTx/>
              </a:rPr>
              <a:t>ערוך סגנונות טקסט של תבנית בסיס</a:t>
            </a:r>
          </a:p>
        </p:txBody>
      </p:sp>
      <p:sp>
        <p:nvSpPr>
          <p:cNvPr id="4" name="מציין מיקום של תאריך 3"/>
          <p:cNvSpPr>
            <a:spLocks noGrp="1"/>
          </p:cNvSpPr>
          <p:nvPr>
            <p:ph type="dt" sz="half" idx="10"/>
            <p:custDataLst>
              <p:tags r:id="rId4"/>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5" name="מציין מיקום של כותרת תחתונה 4"/>
          <p:cNvSpPr>
            <a:spLocks noGrp="1"/>
          </p:cNvSpPr>
          <p:nvPr>
            <p:ph type="ftr" sz="quarter" idx="11"/>
            <p:custDataLst>
              <p:tags r:id="rId5"/>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6" name="מציין מיקום של מספר שקופית 5"/>
          <p:cNvSpPr>
            <a:spLocks noGrp="1"/>
          </p:cNvSpPr>
          <p:nvPr>
            <p:ph type="sldNum" sz="quarter" idx="12"/>
            <p:custDataLst>
              <p:tags r:id="rId6"/>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16693305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שני תכנים">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8650" y="365126"/>
            <a:ext cx="7886700" cy="1325563"/>
          </a:xfrm>
        </p:spPr>
        <p:txBody>
          <a:bodyPr/>
          <a:lstStyle/>
          <a:p>
            <a:r>
              <a:rPr kumimoji="0" lang="he-IL" sz="33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sz="half" idx="1"/>
            <p:custDataLst>
              <p:tags r:id="rId3"/>
            </p:custDataLst>
          </p:nvPr>
        </p:nvSpPr>
        <p:spPr>
          <a:xfrm>
            <a:off x="628650" y="1825625"/>
            <a:ext cx="3886200" cy="4351338"/>
          </a:xfrm>
        </p:spPr>
        <p:txBody>
          <a:bodyPr/>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4" name="מציין מיקום תוכן 3"/>
          <p:cNvSpPr>
            <a:spLocks noGrp="1"/>
          </p:cNvSpPr>
          <p:nvPr>
            <p:ph sz="half" idx="2"/>
            <p:custDataLst>
              <p:tags r:id="rId4"/>
            </p:custDataLst>
          </p:nvPr>
        </p:nvSpPr>
        <p:spPr>
          <a:xfrm>
            <a:off x="4629150" y="1825625"/>
            <a:ext cx="3886200" cy="4351338"/>
          </a:xfrm>
        </p:spPr>
        <p:txBody>
          <a:bodyPr/>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5" name="מציין מיקום של תאריך 3"/>
          <p:cNvSpPr>
            <a:spLocks noGrp="1"/>
          </p:cNvSpPr>
          <p:nvPr>
            <p:ph type="dt" sz="half" idx="10"/>
            <p:custDataLst>
              <p:tags r:id="rId5"/>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6" name="מציין מיקום של כותרת תחתונה 4"/>
          <p:cNvSpPr>
            <a:spLocks noGrp="1"/>
          </p:cNvSpPr>
          <p:nvPr>
            <p:ph type="ftr" sz="quarter" idx="11"/>
            <p:custDataLst>
              <p:tags r:id="rId6"/>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7" name="מציין מיקום של מספר שקופית 5"/>
          <p:cNvSpPr>
            <a:spLocks noGrp="1"/>
          </p:cNvSpPr>
          <p:nvPr>
            <p:ph type="sldNum" sz="quarter" idx="12"/>
            <p:custDataLst>
              <p:tags r:id="rId7"/>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416589907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השוואה">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9841" y="365126"/>
            <a:ext cx="7886700" cy="1325563"/>
          </a:xfrm>
        </p:spPr>
        <p:txBody>
          <a:bodyPr/>
          <a:lstStyle/>
          <a:p>
            <a:r>
              <a:rPr kumimoji="0" lang="he-IL" sz="3300" b="0" i="0" u="none" strike="noStrike" kern="1200" cap="none" spc="0" normalizeH="0" baseline="0" noProof="0">
                <a:uLnTx/>
                <a:uFillTx/>
              </a:rPr>
              <a:t>לחץ כדי לערוך סגנון כותרת של תבנית בסיס</a:t>
            </a:r>
          </a:p>
        </p:txBody>
      </p:sp>
      <p:sp>
        <p:nvSpPr>
          <p:cNvPr id="3" name="מציין מיקום טקסט 2"/>
          <p:cNvSpPr>
            <a:spLocks noGrp="1"/>
          </p:cNvSpPr>
          <p:nvPr>
            <p:ph type="body" idx="1"/>
            <p:custDataLst>
              <p:tags r:id="rId3"/>
            </p:custDataLst>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0" lang="he-IL" sz="1800" b="1" i="0" u="none" strike="noStrike" kern="1200" cap="none" spc="0" normalizeH="0" baseline="0" noProof="0">
                <a:uLnTx/>
                <a:uFillTx/>
              </a:rPr>
              <a:t>ערוך סגנונות טקסט של תבנית בסיס</a:t>
            </a:r>
          </a:p>
        </p:txBody>
      </p:sp>
      <p:sp>
        <p:nvSpPr>
          <p:cNvPr id="4" name="מציין מיקום תוכן 3"/>
          <p:cNvSpPr>
            <a:spLocks noGrp="1"/>
          </p:cNvSpPr>
          <p:nvPr>
            <p:ph sz="half" idx="2"/>
            <p:custDataLst>
              <p:tags r:id="rId4"/>
            </p:custDataLst>
          </p:nvPr>
        </p:nvSpPr>
        <p:spPr>
          <a:xfrm>
            <a:off x="629842" y="2505075"/>
            <a:ext cx="3868340" cy="3684588"/>
          </a:xfrm>
        </p:spPr>
        <p:txBody>
          <a:bodyPr/>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5" name="מציין מיקום טקסט 4"/>
          <p:cNvSpPr>
            <a:spLocks noGrp="1"/>
          </p:cNvSpPr>
          <p:nvPr>
            <p:ph type="body" sz="quarter" idx="3"/>
            <p:custDataLst>
              <p:tags r:id="rId5"/>
            </p:custDataLst>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0" lang="he-IL" sz="1800" b="1" i="0" u="none" strike="noStrike" kern="1200" cap="none" spc="0" normalizeH="0" baseline="0" noProof="0">
                <a:uLnTx/>
                <a:uFillTx/>
              </a:rPr>
              <a:t>ערוך סגנונות טקסט של תבנית בסיס</a:t>
            </a:r>
          </a:p>
        </p:txBody>
      </p:sp>
      <p:sp>
        <p:nvSpPr>
          <p:cNvPr id="6" name="מציין מיקום תוכן 5"/>
          <p:cNvSpPr>
            <a:spLocks noGrp="1"/>
          </p:cNvSpPr>
          <p:nvPr>
            <p:ph sz="quarter" idx="4"/>
            <p:custDataLst>
              <p:tags r:id="rId6"/>
            </p:custDataLst>
          </p:nvPr>
        </p:nvSpPr>
        <p:spPr>
          <a:xfrm>
            <a:off x="4629150" y="2505075"/>
            <a:ext cx="3887391" cy="3684588"/>
          </a:xfrm>
        </p:spPr>
        <p:txBody>
          <a:bodyPr/>
          <a:lstStyle/>
          <a:p>
            <a:pPr lvl="0"/>
            <a:r>
              <a:rPr kumimoji="0" lang="he-IL" sz="2100" b="0" i="0" u="none" strike="noStrike" kern="1200" cap="none" spc="0" normalizeH="0" baseline="0" noProof="0">
                <a:uLnTx/>
                <a:uFillTx/>
              </a:rPr>
              <a:t>ערוך סגנונות טקסט של תבנית בסיס</a:t>
            </a:r>
          </a:p>
          <a:p>
            <a:pPr lvl="1"/>
            <a:r>
              <a:rPr kumimoji="0" lang="he-IL" sz="1800" b="0" i="0" u="none" strike="noStrike" kern="1200" cap="none" spc="0" normalizeH="0" baseline="0" noProof="0">
                <a:uLnTx/>
                <a:uFillTx/>
              </a:rPr>
              <a:t>רמה שניה</a:t>
            </a:r>
          </a:p>
          <a:p>
            <a:pPr lvl="2"/>
            <a:r>
              <a:rPr kumimoji="0" lang="he-IL" sz="1500" b="0" i="0" u="none" strike="noStrike" kern="1200" cap="none" spc="0" normalizeH="0" baseline="0" noProof="0">
                <a:uLnTx/>
                <a:uFillTx/>
              </a:rPr>
              <a:t>רמה שלישית</a:t>
            </a:r>
          </a:p>
          <a:p>
            <a:pPr lvl="3"/>
            <a:r>
              <a:rPr kumimoji="0" lang="he-IL" sz="1350" b="0" i="0" u="none" strike="noStrike" kern="1200" cap="none" spc="0" normalizeH="0" baseline="0" noProof="0">
                <a:uLnTx/>
                <a:uFillTx/>
              </a:rPr>
              <a:t>רמה רביעית</a:t>
            </a:r>
          </a:p>
          <a:p>
            <a:pPr lvl="4"/>
            <a:r>
              <a:rPr kumimoji="0" lang="he-IL" sz="1350" b="0" i="0" u="none" strike="noStrike" kern="1200" cap="none" spc="0" normalizeH="0" baseline="0" noProof="0">
                <a:uLnTx/>
                <a:uFillTx/>
              </a:rPr>
              <a:t>רמה חמישית</a:t>
            </a:r>
          </a:p>
        </p:txBody>
      </p:sp>
      <p:sp>
        <p:nvSpPr>
          <p:cNvPr id="7" name="מציין מיקום של תאריך 3"/>
          <p:cNvSpPr>
            <a:spLocks noGrp="1"/>
          </p:cNvSpPr>
          <p:nvPr>
            <p:ph type="dt" sz="half" idx="10"/>
            <p:custDataLst>
              <p:tags r:id="rId7"/>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8" name="מציין מיקום של כותרת תחתונה 4"/>
          <p:cNvSpPr>
            <a:spLocks noGrp="1"/>
          </p:cNvSpPr>
          <p:nvPr>
            <p:ph type="ftr" sz="quarter" idx="11"/>
            <p:custDataLst>
              <p:tags r:id="rId8"/>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9" name="מציין מיקום של מספר שקופית 5"/>
          <p:cNvSpPr>
            <a:spLocks noGrp="1"/>
          </p:cNvSpPr>
          <p:nvPr>
            <p:ph type="sldNum" sz="quarter" idx="12"/>
            <p:custDataLst>
              <p:tags r:id="rId9"/>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4291008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כותרת בלבד">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8650" y="365126"/>
            <a:ext cx="7886700" cy="1325563"/>
          </a:xfrm>
        </p:spPr>
        <p:txBody>
          <a:bodyPr/>
          <a:lstStyle/>
          <a:p>
            <a:r>
              <a:rPr kumimoji="0" lang="he-IL" sz="3300" b="0" i="0" u="none" strike="noStrike" kern="1200" cap="none" spc="0" normalizeH="0" baseline="0" noProof="0">
                <a:uLnTx/>
                <a:uFillTx/>
              </a:rPr>
              <a:t>לחץ כדי לערוך סגנון כותרת של תבנית בסיס</a:t>
            </a:r>
          </a:p>
        </p:txBody>
      </p:sp>
      <p:sp>
        <p:nvSpPr>
          <p:cNvPr id="3" name="מציין מיקום של תאריך 3"/>
          <p:cNvSpPr>
            <a:spLocks noGrp="1"/>
          </p:cNvSpPr>
          <p:nvPr>
            <p:ph type="dt" sz="half" idx="10"/>
            <p:custDataLst>
              <p:tags r:id="rId3"/>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4" name="מציין מיקום של כותרת תחתונה 4"/>
          <p:cNvSpPr>
            <a:spLocks noGrp="1"/>
          </p:cNvSpPr>
          <p:nvPr>
            <p:ph type="ftr" sz="quarter" idx="11"/>
            <p:custDataLst>
              <p:tags r:id="rId4"/>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5" name="מציין מיקום של מספר שקופית 5"/>
          <p:cNvSpPr>
            <a:spLocks noGrp="1"/>
          </p:cNvSpPr>
          <p:nvPr>
            <p:ph type="sldNum" sz="quarter" idx="12"/>
            <p:custDataLst>
              <p:tags r:id="rId5"/>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321797133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ריק">
    <p:spTree>
      <p:nvGrpSpPr>
        <p:cNvPr id="1" name=""/>
        <p:cNvGrpSpPr/>
        <p:nvPr>
          <p:custDataLst>
            <p:tags r:id="rId1"/>
          </p:custDataLst>
        </p:nvPr>
      </p:nvGrpSpPr>
      <p:grpSpPr>
        <a:xfrm>
          <a:off x="0" y="0"/>
          <a:ext cx="0" cy="0"/>
        </a:xfrm>
      </p:grpSpPr>
      <p:sp>
        <p:nvSpPr>
          <p:cNvPr id="2" name="מציין מיקום של תאריך 3"/>
          <p:cNvSpPr>
            <a:spLocks noGrp="1"/>
          </p:cNvSpPr>
          <p:nvPr>
            <p:ph type="dt" sz="half" idx="10"/>
            <p:custDataLst>
              <p:tags r:id="rId2"/>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3" name="מציין מיקום של כותרת תחתונה 4"/>
          <p:cNvSpPr>
            <a:spLocks noGrp="1"/>
          </p:cNvSpPr>
          <p:nvPr>
            <p:ph type="ftr" sz="quarter" idx="11"/>
            <p:custDataLst>
              <p:tags r:id="rId3"/>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4" name="מציין מיקום של מספר שקופית 5"/>
          <p:cNvSpPr>
            <a:spLocks noGrp="1"/>
          </p:cNvSpPr>
          <p:nvPr>
            <p:ph type="sldNum" sz="quarter" idx="12"/>
            <p:custDataLst>
              <p:tags r:id="rId4"/>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222691637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תוכן עם כיתוב">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9841" y="457200"/>
            <a:ext cx="2949178" cy="1600200"/>
          </a:xfrm>
        </p:spPr>
        <p:txBody>
          <a:bodyPr anchor="b"/>
          <a:lstStyle>
            <a:lvl1pPr>
              <a:defRPr sz="2400"/>
            </a:lvl1pPr>
          </a:lstStyle>
          <a:p>
            <a:r>
              <a:rPr kumimoji="0" lang="he-IL" sz="2400" b="0" i="0" u="none" strike="noStrike" kern="1200" cap="none" spc="0" normalizeH="0" baseline="0" noProof="0">
                <a:uLnTx/>
                <a:uFillTx/>
              </a:rPr>
              <a:t>לחץ כדי לערוך סגנון כותרת של תבנית בסיס</a:t>
            </a:r>
          </a:p>
        </p:txBody>
      </p:sp>
      <p:sp>
        <p:nvSpPr>
          <p:cNvPr id="3" name="מציין מיקום תוכן 2"/>
          <p:cNvSpPr>
            <a:spLocks noGrp="1"/>
          </p:cNvSpPr>
          <p:nvPr>
            <p:ph idx="1"/>
            <p:custDataLst>
              <p:tags r:id="rId3"/>
            </p:custDataLst>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0" lang="he-IL" sz="2400" b="0" i="0" u="none" strike="noStrike" kern="1200" cap="none" spc="0" normalizeH="0" baseline="0" noProof="0">
                <a:uLnTx/>
                <a:uFillTx/>
              </a:rPr>
              <a:t>ערוך סגנונות טקסט של תבנית בסיס</a:t>
            </a:r>
          </a:p>
          <a:p>
            <a:pPr lvl="1"/>
            <a:r>
              <a:rPr kumimoji="0" lang="he-IL" sz="2100" b="0" i="0" u="none" strike="noStrike" kern="1200" cap="none" spc="0" normalizeH="0" baseline="0" noProof="0">
                <a:uLnTx/>
                <a:uFillTx/>
              </a:rPr>
              <a:t>רמה שניה</a:t>
            </a:r>
          </a:p>
          <a:p>
            <a:pPr lvl="2"/>
            <a:r>
              <a:rPr kumimoji="0" lang="he-IL" sz="1800" b="0" i="0" u="none" strike="noStrike" kern="1200" cap="none" spc="0" normalizeH="0" baseline="0" noProof="0">
                <a:uLnTx/>
                <a:uFillTx/>
              </a:rPr>
              <a:t>רמה שלישית</a:t>
            </a:r>
          </a:p>
          <a:p>
            <a:pPr lvl="3"/>
            <a:r>
              <a:rPr kumimoji="0" lang="he-IL" sz="1500" b="0" i="0" u="none" strike="noStrike" kern="1200" cap="none" spc="0" normalizeH="0" baseline="0" noProof="0">
                <a:uLnTx/>
                <a:uFillTx/>
              </a:rPr>
              <a:t>רמה רביעית</a:t>
            </a:r>
          </a:p>
          <a:p>
            <a:pPr lvl="4"/>
            <a:r>
              <a:rPr kumimoji="0" lang="he-IL" sz="1500" b="0" i="0" u="none" strike="noStrike" kern="1200" cap="none" spc="0" normalizeH="0" baseline="0" noProof="0">
                <a:uLnTx/>
                <a:uFillTx/>
              </a:rPr>
              <a:t>רמה חמישית</a:t>
            </a:r>
          </a:p>
        </p:txBody>
      </p:sp>
      <p:sp>
        <p:nvSpPr>
          <p:cNvPr id="4" name="מציין מיקום טקסט 3"/>
          <p:cNvSpPr>
            <a:spLocks noGrp="1"/>
          </p:cNvSpPr>
          <p:nvPr>
            <p:ph type="body" sz="half" idx="2"/>
            <p:custDataLst>
              <p:tags r:id="rId4"/>
            </p:custDataLst>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0" lang="he-IL" sz="1200" b="0" i="0" u="none" strike="noStrike" kern="1200" cap="none" spc="0" normalizeH="0" baseline="0" noProof="0">
                <a:uLnTx/>
                <a:uFillTx/>
              </a:rPr>
              <a:t>ערוך סגנונות טקסט של תבנית בסיס</a:t>
            </a:r>
          </a:p>
        </p:txBody>
      </p:sp>
      <p:sp>
        <p:nvSpPr>
          <p:cNvPr id="5" name="מציין מיקום של תאריך 3"/>
          <p:cNvSpPr>
            <a:spLocks noGrp="1"/>
          </p:cNvSpPr>
          <p:nvPr>
            <p:ph type="dt" sz="half" idx="10"/>
            <p:custDataLst>
              <p:tags r:id="rId5"/>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6" name="מציין מיקום של כותרת תחתונה 4"/>
          <p:cNvSpPr>
            <a:spLocks noGrp="1"/>
          </p:cNvSpPr>
          <p:nvPr>
            <p:ph type="ftr" sz="quarter" idx="11"/>
            <p:custDataLst>
              <p:tags r:id="rId6"/>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7" name="מציין מיקום של מספר שקופית 5"/>
          <p:cNvSpPr>
            <a:spLocks noGrp="1"/>
          </p:cNvSpPr>
          <p:nvPr>
            <p:ph type="sldNum" sz="quarter" idx="12"/>
            <p:custDataLst>
              <p:tags r:id="rId7"/>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172870573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תמונה עם כיתוב">
    <p:spTree>
      <p:nvGrpSpPr>
        <p:cNvPr id="1" name=""/>
        <p:cNvGrpSpPr/>
        <p:nvPr>
          <p:custDataLst>
            <p:tags r:id="rId1"/>
          </p:custDataLst>
        </p:nvPr>
      </p:nvGrpSpPr>
      <p:grpSpPr>
        <a:xfrm>
          <a:off x="0" y="0"/>
          <a:ext cx="0" cy="0"/>
        </a:xfrm>
      </p:grpSpPr>
      <p:sp>
        <p:nvSpPr>
          <p:cNvPr id="2" name="כותרת 1"/>
          <p:cNvSpPr>
            <a:spLocks noGrp="1"/>
          </p:cNvSpPr>
          <p:nvPr>
            <p:ph type="title"/>
            <p:custDataLst>
              <p:tags r:id="rId2"/>
            </p:custDataLst>
          </p:nvPr>
        </p:nvSpPr>
        <p:spPr>
          <a:xfrm>
            <a:off x="629841" y="457200"/>
            <a:ext cx="2949178" cy="1600200"/>
          </a:xfrm>
        </p:spPr>
        <p:txBody>
          <a:bodyPr anchor="b"/>
          <a:lstStyle>
            <a:lvl1pPr>
              <a:defRPr sz="2400"/>
            </a:lvl1pPr>
          </a:lstStyle>
          <a:p>
            <a:r>
              <a:rPr kumimoji="0" lang="he-IL" sz="2400" b="0" i="0" u="none" strike="noStrike" kern="1200" cap="none" spc="0" normalizeH="0" baseline="0" noProof="0">
                <a:uLnTx/>
                <a:uFillTx/>
              </a:rPr>
              <a:t>לחץ כדי לערוך סגנון כותרת של תבנית בסיס</a:t>
            </a:r>
          </a:p>
        </p:txBody>
      </p:sp>
      <p:sp>
        <p:nvSpPr>
          <p:cNvPr id="3" name="מציין מיקום של תמונה 2"/>
          <p:cNvSpPr>
            <a:spLocks noGrp="1"/>
          </p:cNvSpPr>
          <p:nvPr>
            <p:ph type="pic" idx="1"/>
            <p:custDataLst>
              <p:tags r:id="rId3"/>
            </p:custDataLst>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0" lang="he-IL" sz="2400" b="0" i="0" u="none" strike="noStrike" kern="1200" cap="none" spc="0" normalizeH="0" baseline="0" noProof="0">
              <a:uLnTx/>
              <a:uFillTx/>
            </a:endParaRPr>
          </a:p>
        </p:txBody>
      </p:sp>
      <p:sp>
        <p:nvSpPr>
          <p:cNvPr id="4" name="מציין מיקום טקסט 3"/>
          <p:cNvSpPr>
            <a:spLocks noGrp="1"/>
          </p:cNvSpPr>
          <p:nvPr>
            <p:ph type="body" sz="half" idx="2"/>
            <p:custDataLst>
              <p:tags r:id="rId4"/>
            </p:custDataLst>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0" lang="he-IL" sz="1200" b="0" i="0" u="none" strike="noStrike" kern="1200" cap="none" spc="0" normalizeH="0" baseline="0" noProof="0">
                <a:uLnTx/>
                <a:uFillTx/>
              </a:rPr>
              <a:t>ערוך סגנונות טקסט של תבנית בסיס</a:t>
            </a:r>
          </a:p>
        </p:txBody>
      </p:sp>
      <p:sp>
        <p:nvSpPr>
          <p:cNvPr id="5" name="מציין מיקום של תאריך 3"/>
          <p:cNvSpPr>
            <a:spLocks noGrp="1"/>
          </p:cNvSpPr>
          <p:nvPr>
            <p:ph type="dt" sz="half" idx="10"/>
            <p:custDataLst>
              <p:tags r:id="rId5"/>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6" name="מציין מיקום של כותרת תחתונה 4"/>
          <p:cNvSpPr>
            <a:spLocks noGrp="1"/>
          </p:cNvSpPr>
          <p:nvPr>
            <p:ph type="ftr" sz="quarter" idx="11"/>
            <p:custDataLst>
              <p:tags r:id="rId6"/>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7" name="מציין מיקום של מספר שקופית 5"/>
          <p:cNvSpPr>
            <a:spLocks noGrp="1"/>
          </p:cNvSpPr>
          <p:nvPr>
            <p:ph type="sldNum" sz="quarter" idx="12"/>
            <p:custDataLst>
              <p:tags r:id="rId7"/>
            </p:custDataLst>
          </p:nvPr>
        </p:nvSpPr>
        <p:spPr>
          <a:xfrm>
            <a:off x="628650" y="6356352"/>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extLst>
      <p:ext uri="{BB962C8B-B14F-4D97-AF65-F5344CB8AC3E}">
        <p14:creationId xmlns:p14="http://schemas.microsoft.com/office/powerpoint/2010/main" val="292828045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image" Target="../media/image1.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rotWithShape="0">
          <a:blip r:embed="rId18"/>
          <a:stretch>
            <a:fillRect/>
          </a:stretch>
        </a:blipFill>
      </p:bgPr>
    </p:bg>
    <p:spTree>
      <p:nvGrpSpPr>
        <p:cNvPr id="1" name=""/>
        <p:cNvGrpSpPr/>
        <p:nvPr>
          <p:custDataLst>
            <p:tags r:id="rId12"/>
          </p:custDataLst>
        </p:nvPr>
      </p:nvGrpSpPr>
      <p:grpSpPr/>
      <p:sp>
        <p:nvSpPr>
          <p:cNvPr id="1026" name="מציין מיקום של כותרת 1"/>
          <p:cNvSpPr>
            <a:spLocks noGrp="1"/>
          </p:cNvSpPr>
          <p:nvPr>
            <p:ph type="title"/>
            <p:custDataLst>
              <p:tags r:id="rId13"/>
            </p:custDataLst>
          </p:nvPr>
        </p:nvSpPr>
        <p:spPr>
          <a:xfrm>
            <a:off x="628650" y="365125"/>
            <a:ext cx="78867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r" defTabSz="685800" rtl="1" eaLnBrk="1" latinLnBrk="0" hangingPunct="1">
              <a:lnSpc>
                <a:spcPct val="90000"/>
              </a:lnSpc>
              <a:spcBef>
                <a:spcPct val="0"/>
              </a:spcBef>
              <a:buNone/>
              <a:defRPr lang="he-IL" altLang="en-US" sz="3300" kern="1200">
                <a:solidFill>
                  <a:schemeClr val="tx1"/>
                </a:solidFill>
                <a:latin typeface="Calibri Light"/>
                <a:ea typeface="Arial"/>
                <a:cs typeface="+mj-cs"/>
              </a:defRPr>
            </a:lvl1pPr>
          </a:lstStyle>
          <a:p>
            <a:pPr lvl="0"/>
            <a:r>
              <a:t>לחץ כדי לערוך סגנון כותרת של תבנית בסיס</a:t>
            </a:r>
          </a:p>
        </p:txBody>
      </p:sp>
      <p:sp>
        <p:nvSpPr>
          <p:cNvPr id="1027" name="מציין מיקום טקסט 2"/>
          <p:cNvSpPr>
            <a:spLocks noGrp="1"/>
          </p:cNvSpPr>
          <p:nvPr>
            <p:ph type="body" idx="1"/>
            <p:custDataLst>
              <p:tags r:id="rId14"/>
            </p:custDataLst>
          </p:nvPr>
        </p:nvSpPr>
        <p:spPr>
          <a:xfrm>
            <a:off x="628650" y="1825625"/>
            <a:ext cx="7886700" cy="4351338"/>
          </a:xfrm>
          <a:prstGeom prst="rect">
            <a:avLst/>
          </a:prstGeom>
          <a:noFill/>
          <a:ln cap="flat">
            <a:noFill/>
            <a:prstDash val="solid"/>
            <a:round/>
            <a:headEnd type="none" w="med" len="med"/>
            <a:tailEnd type="none" w="med" len="med"/>
          </a:ln>
        </p:spPr>
        <p:txBody>
          <a:bodyPr vert="horz" lIns="91440" tIns="45720" rIns="91440" bIns="45720"/>
          <a:lstStyle>
            <a:lvl1pPr marL="171450" indent="-171450" algn="r" defTabSz="685800" rtl="1" eaLnBrk="1" latinLnBrk="0" hangingPunct="1">
              <a:lnSpc>
                <a:spcPct val="90000"/>
              </a:lnSpc>
              <a:spcBef>
                <a:spcPts val="750"/>
              </a:spcBef>
              <a:buFont typeface="Arial" panose="020b0604020202020204" pitchFamily="34" charset="0"/>
              <a:buChar char="•"/>
              <a:defRPr lang="he-IL" altLang="en-US"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lang="he-IL" altLang="en-US"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lang="he-IL" altLang="en-US"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lang="he-IL" altLang="en-US"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lang="he-IL" altLang="en-US"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lang="he-IL" altLang="en-US"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lang="he-IL" altLang="en-US"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lang="he-IL" altLang="en-US"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lang="he-IL" altLang="en-US" sz="1350" kern="1200">
                <a:solidFill>
                  <a:schemeClr val="tx1"/>
                </a:solidFill>
                <a:latin typeface="+mn-lt"/>
                <a:ea typeface="+mn-ea"/>
                <a:cs typeface="+mn-cs"/>
              </a:defRPr>
            </a:lvl9pPr>
          </a:lstStyle>
          <a:p>
            <a:pPr lvl="0"/>
            <a:r>
              <a:t>ערוך סגנונות טקסט של תבנית בסיס</a:t>
            </a:r>
          </a:p>
          <a:p>
            <a:pPr lvl="1"/>
            <a:r>
              <a:t>רמה שניה</a:t>
            </a:r>
          </a:p>
          <a:p>
            <a:pPr lvl="2"/>
            <a:r>
              <a:t>רמה שלישית</a:t>
            </a:r>
          </a:p>
          <a:p>
            <a:pPr lvl="3"/>
            <a:r>
              <a:t>רמה רביעית</a:t>
            </a:r>
          </a:p>
          <a:p>
            <a:pPr lvl="4"/>
            <a:r>
              <a:t>רמה חמישית</a:t>
            </a:r>
          </a:p>
        </p:txBody>
      </p:sp>
      <p:sp>
        <p:nvSpPr>
          <p:cNvPr id="1028" name="מציין מיקום של תאריך 3"/>
          <p:cNvSpPr>
            <a:spLocks noGrp="1"/>
          </p:cNvSpPr>
          <p:nvPr>
            <p:ph type="dt" sz="half" idx="2"/>
            <p:custDataLst>
              <p:tags r:id="rId15"/>
            </p:custDataLst>
          </p:nvPr>
        </p:nvSpPr>
        <p:spPr>
          <a:xfrm>
            <a:off x="6457950" y="6356350"/>
            <a:ext cx="20574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C23F6321-0029-4F36-85F5-9B064BAA9E16}" type="datetime1">
              <a:rPr lang="he-IL" sz="900"/>
              <a:t>*</a:t>
            </a:fld>
            <a:endParaRPr lang="he-IL" sz="900"/>
          </a:p>
        </p:txBody>
      </p:sp>
      <p:sp>
        <p:nvSpPr>
          <p:cNvPr id="1029" name="מציין מיקום של כותרת תחתונה 4"/>
          <p:cNvSpPr>
            <a:spLocks noGrp="1"/>
          </p:cNvSpPr>
          <p:nvPr>
            <p:ph type="ftr" sz="quarter" idx="3"/>
            <p:custDataLst>
              <p:tags r:id="rId16"/>
            </p:custDataLst>
          </p:nvPr>
        </p:nvSpPr>
        <p:spPr>
          <a:xfrm>
            <a:off x="3028950" y="6356350"/>
            <a:ext cx="30861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900"/>
          </a:p>
        </p:txBody>
      </p:sp>
      <p:sp>
        <p:nvSpPr>
          <p:cNvPr id="1030" name="מציין מיקום של מספר שקופית 5"/>
          <p:cNvSpPr>
            <a:spLocks noGrp="1"/>
          </p:cNvSpPr>
          <p:nvPr>
            <p:ph type="sldNum" sz="quarter" idx="4"/>
            <p:custDataLst>
              <p:tags r:id="rId17"/>
            </p:custDataLst>
          </p:nvPr>
        </p:nvSpPr>
        <p:spPr>
          <a:xfrm>
            <a:off x="628650" y="6356351"/>
            <a:ext cx="2057400" cy="365125"/>
          </a:xfrm>
          <a:prstGeom prst="rect">
            <a:avLst/>
          </a:prstGeom>
          <a:noFill/>
          <a:ln w="9525" cap="flat" cmpd="sng" algn="ctr">
            <a:noFill/>
            <a:prstDash val="solid"/>
            <a:round/>
            <a:headEnd type="none" w="med" len="med"/>
            <a:tailEnd type="none" w="med" len="med"/>
          </a:ln>
        </p:spPr>
        <p:txBody>
          <a:bodyPr vert="horz" lIns="91440" tIns="45720" rIns="91440" bIns="45720" rtlCol="1"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ct val="0"/>
              </a:spcBef>
              <a:spcAft>
                <a:spcPct val="0"/>
              </a:spcAft>
              <a:buClrTx/>
              <a:buSzTx/>
              <a:buFontTx/>
              <a:buNone/>
            </a:pPr>
            <a:fld id="{8782D7B4-F675-438F-9CB9-317AA11285ED}" type="slidenum">
              <a:rPr kumimoji="0" lang="he-IL" altLang="he-IL" sz="9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pPr>
                <a:defRPr/>
              </a:pPr>
              <a:t>*</a:t>
            </a:fld>
            <a:endParaRPr kumimoji="0" lang="he-IL" altLang="he-IL" sz="9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p:timing/>
  <p:txStyles>
    <p:titleStyle>
      <a:lvl1pPr algn="r" defTabSz="685800" rtl="1" eaLnBrk="1" latinLnBrk="0" hangingPunct="1">
        <a:lnSpc>
          <a:spcPct val="90000"/>
        </a:lnSpc>
        <a:spcBef>
          <a:spcPct val="0"/>
        </a:spcBef>
        <a:buNone/>
        <a:defRPr sz="3300" kern="1200">
          <a:solidFill>
            <a:schemeClr val="tx1"/>
          </a:solidFill>
          <a:latin typeface="Calibri Light"/>
          <a:ea typeface="Arial"/>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indent="0" algn="r" defTabSz="685800" rtl="1" eaLnBrk="1" latinLnBrk="0" hangingPunct="1">
        <a:buNone/>
        <a:defRPr sz="1350" kern="1200">
          <a:solidFill>
            <a:schemeClr val="tx1"/>
          </a:solidFill>
          <a:latin typeface="+mn-lt"/>
          <a:ea typeface="+mn-ea"/>
          <a:cs typeface="+mn-cs"/>
        </a:defRPr>
      </a:lvl1pPr>
      <a:lvl2pPr marL="342900" indent="0" algn="r" defTabSz="685800" rtl="1" eaLnBrk="1" latinLnBrk="0" hangingPunct="1">
        <a:buNone/>
        <a:defRPr sz="1350" kern="1200">
          <a:solidFill>
            <a:schemeClr val="tx1"/>
          </a:solidFill>
          <a:latin typeface="+mn-lt"/>
          <a:ea typeface="+mn-ea"/>
          <a:cs typeface="+mn-cs"/>
        </a:defRPr>
      </a:lvl2pPr>
      <a:lvl3pPr marL="685800" indent="0" algn="r" defTabSz="685800" rtl="1" eaLnBrk="1" latinLnBrk="0" hangingPunct="1">
        <a:buNone/>
        <a:defRPr sz="1350" kern="1200">
          <a:solidFill>
            <a:schemeClr val="tx1"/>
          </a:solidFill>
          <a:latin typeface="+mn-lt"/>
          <a:ea typeface="+mn-ea"/>
          <a:cs typeface="+mn-cs"/>
        </a:defRPr>
      </a:lvl3pPr>
      <a:lvl4pPr marL="1028700" indent="0" algn="r" defTabSz="685800" rtl="1" eaLnBrk="1" latinLnBrk="0" hangingPunct="1">
        <a:buNone/>
        <a:defRPr sz="1350" kern="1200">
          <a:solidFill>
            <a:schemeClr val="tx1"/>
          </a:solidFill>
          <a:latin typeface="+mn-lt"/>
          <a:ea typeface="+mn-ea"/>
          <a:cs typeface="+mn-cs"/>
        </a:defRPr>
      </a:lvl4pPr>
      <a:lvl5pPr marL="1371600" indent="0" algn="r" defTabSz="685800" rtl="1" eaLnBrk="1" latinLnBrk="0" hangingPunct="1">
        <a:buNone/>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image" Target="../media/image2.png" /><Relationship Id="rId5" Type="http://schemas.openxmlformats.org/officeDocument/2006/relationships/tags" Target="../tags/tag85.xml" /><Relationship Id="rId6" Type="http://schemas.openxmlformats.org/officeDocument/2006/relationships/image" Target="../media/image3.png" /><Relationship Id="rId7" Type="http://schemas.openxmlformats.org/officeDocument/2006/relationships/tags" Target="../tags/tag86.xml" /><Relationship Id="rId8" Type="http://schemas.openxmlformats.org/officeDocument/2006/relationships/image" Target="../media/image4.png" /><Relationship Id="rId9" Type="http://schemas.openxmlformats.org/officeDocument/2006/relationships/tags" Target="../tags/tag8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23.xml" /><Relationship Id="rId3" Type="http://schemas.openxmlformats.org/officeDocument/2006/relationships/tags" Target="../tags/tag12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tags" Target="../tags/tag129.xml" /><Relationship Id="rId4" Type="http://schemas.openxmlformats.org/officeDocument/2006/relationships/tags" Target="../tags/tag130.xml" /><Relationship Id="rId5" Type="http://schemas.openxmlformats.org/officeDocument/2006/relationships/image" Target="../media/image13.png" /><Relationship Id="rId6" Type="http://schemas.openxmlformats.org/officeDocument/2006/relationships/tags" Target="../tags/tag131.xml" /><Relationship Id="rId7" Type="http://schemas.openxmlformats.org/officeDocument/2006/relationships/tags" Target="../tags/tag13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33.xml" /><Relationship Id="rId3" Type="http://schemas.openxmlformats.org/officeDocument/2006/relationships/image" Target="../media/image14.png" /><Relationship Id="rId4" Type="http://schemas.openxmlformats.org/officeDocument/2006/relationships/tags" Target="../tags/tag134.xml" /><Relationship Id="rId5" Type="http://schemas.openxmlformats.org/officeDocument/2006/relationships/tags" Target="../tags/tag13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88.xml" /><Relationship Id="rId3" Type="http://schemas.openxmlformats.org/officeDocument/2006/relationships/tags" Target="../tags/tag8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90.xml" /><Relationship Id="rId3" Type="http://schemas.openxmlformats.org/officeDocument/2006/relationships/image" Target="../media/image5.png" /><Relationship Id="rId4" Type="http://schemas.openxmlformats.org/officeDocument/2006/relationships/tags" Target="../tags/tag91.xml" /><Relationship Id="rId5" Type="http://schemas.openxmlformats.org/officeDocument/2006/relationships/tags" Target="../tags/tag9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99.xml" /><Relationship Id="rId11" Type="http://schemas.openxmlformats.org/officeDocument/2006/relationships/tags" Target="../tags/tag100.xml" /><Relationship Id="rId2" Type="http://schemas.openxmlformats.org/officeDocument/2006/relationships/tags" Target="../tags/tag93.xml" /><Relationship Id="rId3" Type="http://schemas.openxmlformats.org/officeDocument/2006/relationships/tags" Target="../tags/tag94.xml" /><Relationship Id="rId4" Type="http://schemas.openxmlformats.org/officeDocument/2006/relationships/image" Target="../media/image6.jpeg" /><Relationship Id="rId5" Type="http://schemas.openxmlformats.org/officeDocument/2006/relationships/tags" Target="../tags/tag95.xml" /><Relationship Id="rId6" Type="http://schemas.openxmlformats.org/officeDocument/2006/relationships/tags" Target="../tags/tag96.xml" /><Relationship Id="rId7" Type="http://schemas.openxmlformats.org/officeDocument/2006/relationships/image" Target="../media/image7.jpeg" /><Relationship Id="rId8" Type="http://schemas.openxmlformats.org/officeDocument/2006/relationships/tags" Target="../tags/tag97.xml" /><Relationship Id="rId9" Type="http://schemas.openxmlformats.org/officeDocument/2006/relationships/tags" Target="../tags/tag9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image" Target="../media/image8.png" /><Relationship Id="rId5" Type="http://schemas.openxmlformats.org/officeDocument/2006/relationships/tags" Target="../tags/tag103.xml" /><Relationship Id="rId6" Type="http://schemas.openxmlformats.org/officeDocument/2006/relationships/image" Target="../media/image9.png" /><Relationship Id="rId7" Type="http://schemas.openxmlformats.org/officeDocument/2006/relationships/tags" Target="../tags/tag104.xml" /><Relationship Id="rId8" Type="http://schemas.openxmlformats.org/officeDocument/2006/relationships/tags" Target="../tags/tag10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11.xml" /><Relationship Id="rId11" Type="http://schemas.openxmlformats.org/officeDocument/2006/relationships/tags" Target="../tags/tag112.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image" Target="../media/image8.png" /><Relationship Id="rId5" Type="http://schemas.openxmlformats.org/officeDocument/2006/relationships/tags" Target="../tags/tag108.xml" /><Relationship Id="rId6" Type="http://schemas.openxmlformats.org/officeDocument/2006/relationships/image" Target="../media/image10.jpeg" /><Relationship Id="rId7" Type="http://schemas.openxmlformats.org/officeDocument/2006/relationships/tags" Target="../tags/tag109.xml" /><Relationship Id="rId8" Type="http://schemas.openxmlformats.org/officeDocument/2006/relationships/tags" Target="../tags/tag110.xml" /><Relationship Id="rId9" Type="http://schemas.openxmlformats.org/officeDocument/2006/relationships/image" Target="../media/image1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13.xml" /><Relationship Id="rId3" Type="http://schemas.openxmlformats.org/officeDocument/2006/relationships/image" Target="../media/image12.png" /><Relationship Id="rId4" Type="http://schemas.openxmlformats.org/officeDocument/2006/relationships/tags" Target="../tags/tag114.xml"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tags" Target="../tags/tag11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19.xml" /><Relationship Id="rId3" Type="http://schemas.openxmlformats.org/officeDocument/2006/relationships/tags" Target="../tags/tag12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21.xml" /><Relationship Id="rId3" Type="http://schemas.openxmlformats.org/officeDocument/2006/relationships/tags" Target="../tags/tag122.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2050" name="כותרת 6">
            <a:extLst>
              <a:ext uri="{FF2B5EF4-FFF2-40B4-BE49-F238E27FC236}">
                <a16:creationId xmlns:a16="http://schemas.microsoft.com/office/drawing/2014/main" id="{2249889D-C2E9-44D4-9C1D-425D23ACA587}"/>
              </a:ext>
            </a:extLst>
          </p:cNvPr>
          <p:cNvSpPr>
            <a:spLocks noGrp="1"/>
          </p:cNvSpPr>
          <p:nvPr>
            <p:ph type="title"/>
            <p:custDataLst>
              <p:tags r:id="rId3"/>
            </p:custDataLst>
          </p:nvPr>
        </p:nvSpPr>
        <p:spPr>
          <a:xfrm>
            <a:off x="500063" y="260350"/>
            <a:ext cx="7543800" cy="5761038"/>
          </a:xfrm>
          <a:prstGeom prst="rect">
            <a:avLst/>
          </a:prstGeom>
          <a:noFill/>
          <a:ln w="9525" cap="flat" cmpd="sng" algn="ctr">
            <a:noFill/>
            <a:prstDash val="solid"/>
            <a:round/>
            <a:headEnd type="none" w="med" len="med"/>
            <a:tailEnd type="none" w="med" len="med"/>
          </a:ln>
        </p:spPr>
        <p:txBody>
          <a:bodyPr>
            <a:normAutofit fontScale="90000"/>
          </a:bodyPr>
          <a:lstStyle/>
          <a:p>
            <a:pPr marL="0" marR="0" lvl="0" indent="0" algn="ctr" defTabSz="685800" rtl="1" eaLnBrk="1" fontAlgn="auto" latinLnBrk="0" hangingPunct="1">
              <a:lnSpc>
                <a:spcPct val="90000"/>
              </a:lnSpc>
              <a:spcBef>
                <a:spcPct val="0"/>
              </a:spcBef>
              <a:spcAft>
                <a:spcPct val="0"/>
              </a:spcAft>
              <a:buClrTx/>
              <a:buSzTx/>
              <a:buFontTx/>
              <a:buNone/>
            </a:pPr>
            <a:br>
              <a:rPr kumimoji="0" lang="he-IL" sz="4400" b="0" i="0" u="none" strike="noStrike" kern="1200" cap="none" spc="0" normalizeH="0" baseline="0" noProof="0">
                <a:ln w="9525" cap="flat" cmpd="sng" algn="ctr">
                  <a:noFill/>
                  <a:prstDash val="solid"/>
                  <a:round/>
                  <a:headEnd type="none" w="med" len="med"/>
                  <a:tailEnd type="none" w="med" len="med"/>
                </a:ln>
                <a:solidFill>
                  <a:srgbClr val="843C0B"/>
                </a:solidFill>
                <a:uLnTx/>
                <a:uFillTx/>
                <a:latin typeface="Arial"/>
                <a:ea typeface="Arial"/>
                <a:cs typeface="FrankRuehl" pitchFamily="2" charset="-79"/>
                <a:sym typeface="Wingdings" charset="2"/>
              </a:rPr>
            </a:br>
            <a:br>
              <a:rPr kumimoji="0" lang="he-IL" sz="8000" b="0"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Guttman Haim" pitchFamily="2" charset="-79"/>
                <a:ea typeface="Arial"/>
                <a:cs typeface="Guttman Haim" panose="02010401010101010101" pitchFamily="2" charset="-79"/>
                <a:sym typeface="Wingdings" charset="2"/>
              </a:rPr>
            </a:br>
            <a:br>
              <a:rPr kumimoji="0" lang="he-IL" sz="3200" b="0" i="0" u="none" strike="noStrike" kern="1200" cap="none" spc="0" normalizeH="0" baseline="0" noProof="0">
                <a:ln w="9525" cap="flat" cmpd="sng" algn="ctr">
                  <a:noFill/>
                  <a:prstDash val="solid"/>
                  <a:round/>
                  <a:headEnd type="none" w="med" len="med"/>
                  <a:tailEnd type="none" w="med" len="med"/>
                </a:ln>
                <a:solidFill>
                  <a:srgbClr val="843C0B"/>
                </a:solidFill>
                <a:uLnTx/>
                <a:uFillTx/>
                <a:latin typeface="Arial"/>
                <a:ea typeface="Arial"/>
                <a:cs typeface="FrankRuehl" pitchFamily="2" charset="-79"/>
                <a:sym typeface="Wingdings" charset="2"/>
              </a:rPr>
            </a:br>
            <a:r>
              <a:rPr kumimoji="0" lang="he-IL" sz="9600" b="0" i="0" u="none" strike="noStrike" kern="1200" cap="none" spc="0" normalizeH="0" baseline="0" noProof="0">
                <a:ln w="9525" cap="flat" cmpd="sng" algn="ctr">
                  <a:noFill/>
                  <a:prstDash val="solid"/>
                  <a:round/>
                  <a:headEnd type="none" w="med" len="med"/>
                  <a:tailEnd type="none" w="med" len="med"/>
                </a:ln>
                <a:solidFill>
                  <a:srgbClr val="FF0000"/>
                </a:solidFill>
                <a:effectLst>
                  <a:outerShdw blurRad="38100" dist="38100" dir="2700000" algn="tl">
                    <a:srgbClr val="000000">
                      <a:alpha val="43137"/>
                    </a:srgbClr>
                  </a:outerShdw>
                </a:effectLst>
                <a:uLnTx/>
                <a:uFillTx/>
                <a:latin typeface="Guttman Haim" pitchFamily="2" charset="-79"/>
                <a:ea typeface="Arial"/>
                <a:cs typeface="Guttman Haim" panose="02010401010101010101" pitchFamily="2" charset="-79"/>
                <a:sym typeface="Wingdings" charset="2"/>
              </a:rPr>
              <a:t>ל"ג בעומר</a:t>
            </a:r>
            <a:br>
              <a:rPr kumimoji="0" lang="he-IL" sz="9600" b="0" i="0" u="none" strike="noStrike" kern="1200" cap="none" spc="0" normalizeH="0" baseline="0" noProof="0">
                <a:ln w="9525" cap="flat" cmpd="sng" algn="ctr">
                  <a:noFill/>
                  <a:prstDash val="solid"/>
                  <a:round/>
                  <a:headEnd type="none" w="med" len="med"/>
                  <a:tailEnd type="none" w="med" len="med"/>
                </a:ln>
                <a:solidFill>
                  <a:srgbClr val="FF0000"/>
                </a:solidFill>
                <a:effectLst>
                  <a:outerShdw blurRad="38100" dist="38100" dir="2700000" algn="tl">
                    <a:srgbClr val="000000">
                      <a:alpha val="43137"/>
                    </a:srgbClr>
                  </a:outerShdw>
                </a:effectLst>
                <a:uLnTx/>
                <a:uFillTx/>
                <a:latin typeface="Guttman Haim" pitchFamily="2" charset="-79"/>
                <a:ea typeface="Arial"/>
                <a:cs typeface="Guttman Haim" panose="02010401010101010101" pitchFamily="2" charset="-79"/>
                <a:sym typeface="Wingdings" charset="2"/>
              </a:rPr>
            </a:br>
            <a:br>
              <a:rPr kumimoji="0" lang="he-IL" sz="9600" b="0" i="0" u="none" strike="noStrike" kern="1200" cap="none" spc="0" normalizeH="0" baseline="0" noProof="0">
                <a:ln w="9525" cap="flat" cmpd="sng" algn="ctr">
                  <a:noFill/>
                  <a:prstDash val="solid"/>
                  <a:round/>
                  <a:headEnd type="none" w="med" len="med"/>
                  <a:tailEnd type="none" w="med" len="med"/>
                </a:ln>
                <a:solidFill>
                  <a:srgbClr val="FF0000"/>
                </a:solidFill>
                <a:effectLst>
                  <a:outerShdw blurRad="38100" dist="38100" dir="2700000" algn="tl">
                    <a:srgbClr val="000000">
                      <a:alpha val="43137"/>
                    </a:srgbClr>
                  </a:outerShdw>
                </a:effectLst>
                <a:uLnTx/>
                <a:uFillTx/>
                <a:latin typeface="Guttman Haim" pitchFamily="2" charset="-79"/>
                <a:ea typeface="Arial"/>
                <a:cs typeface="Guttman Haim" panose="02010401010101010101" pitchFamily="2" charset="-79"/>
                <a:sym typeface="Wingdings" charset="2"/>
              </a:rPr>
            </a:br>
            <a:br>
              <a:rPr kumimoji="0" lang="he-IL" sz="7300" b="0" i="0" u="none" strike="noStrike" kern="1200" cap="none" spc="0" normalizeH="0" baseline="0" noProof="0">
                <a:ln w="9525" cap="flat" cmpd="sng" algn="ctr">
                  <a:noFill/>
                  <a:prstDash val="solid"/>
                  <a:round/>
                  <a:headEnd type="none" w="med" len="med"/>
                  <a:tailEnd type="none" w="med" len="med"/>
                </a:ln>
                <a:solidFill>
                  <a:srgbClr val="FF0000"/>
                </a:solidFill>
                <a:effectLst>
                  <a:outerShdw blurRad="38100" dist="38100" dir="2700000" algn="tl">
                    <a:srgbClr val="000000">
                      <a:alpha val="43137"/>
                    </a:srgbClr>
                  </a:outerShdw>
                </a:effectLst>
                <a:uLnTx/>
                <a:uFillTx/>
                <a:latin typeface="Guttman Haim" pitchFamily="2" charset="-79"/>
                <a:ea typeface="Arial"/>
                <a:cs typeface="Guttman Haim" panose="02010401010101010101" pitchFamily="2" charset="-79"/>
                <a:sym typeface="Wingdings" charset="2"/>
              </a:rPr>
            </a:br>
            <a:endParaRPr kumimoji="0" lang="he-IL" sz="4400" b="0" i="0" u="none" strike="noStrike" kern="1200" cap="none" spc="0" normalizeH="0" baseline="0" noProof="0">
              <a:solidFill>
                <a:srgbClr val="FF0000"/>
              </a:solidFill>
              <a:effectLst>
                <a:outerShdw blurRad="38100" dist="38100" dir="2700000" algn="tl">
                  <a:srgbClr val="000000">
                    <a:alpha val="43137"/>
                  </a:srgbClr>
                </a:outerShdw>
              </a:effectLst>
              <a:uLnTx/>
              <a:uFillTx/>
              <a:latin typeface="Guttman Haim" pitchFamily="2" charset="-79"/>
              <a:ea typeface="+mn-ea"/>
              <a:cs typeface="Guttman Haim" panose="02010401010101010101" pitchFamily="2" charset="-79"/>
            </a:endParaRPr>
          </a:p>
        </p:txBody>
      </p:sp>
      <p:pic>
        <p:nvPicPr>
          <p:cNvPr id="2051" name="תמונה 1"/>
          <p:cNvPicPr>
            <a:picLocks noChangeAspect="1"/>
          </p:cNvPicPr>
          <p:nvPr>
            <p:custDataLst>
              <p:tags r:id="rId5"/>
            </p:custDataLst>
          </p:nvPr>
        </p:nvPicPr>
        <p:blipFill>
          <a:blip r:embed="rId4"/>
          <a:stretch>
            <a:fillRect/>
          </a:stretch>
        </p:blipFill>
        <p:spPr bwMode="auto">
          <a:xfrm>
            <a:off x="2843213" y="2997200"/>
            <a:ext cx="3465512" cy="2595563"/>
          </a:xfrm>
          <a:prstGeom prst="rect">
            <a:avLst/>
          </a:prstGeom>
          <a:noFill/>
          <a:ln>
            <a:noFill/>
            <a:miter lim="800000"/>
          </a:ln>
        </p:spPr>
      </p:pic>
      <p:pic>
        <p:nvPicPr>
          <p:cNvPr id="2052" name="תמונה 1"/>
          <p:cNvPicPr>
            <a:picLocks noChangeAspect="1"/>
          </p:cNvPicPr>
          <p:nvPr>
            <p:custDataLst>
              <p:tags r:id="rId7"/>
            </p:custDataLst>
          </p:nvPr>
        </p:nvPicPr>
        <p:blipFill>
          <a:blip r:embed="rId6"/>
          <a:stretch>
            <a:fillRect/>
          </a:stretch>
        </p:blipFill>
        <p:spPr bwMode="auto">
          <a:xfrm>
            <a:off x="0" y="-25400"/>
            <a:ext cx="9144000" cy="6858000"/>
          </a:xfrm>
          <a:prstGeom prst="rect">
            <a:avLst/>
          </a:prstGeom>
          <a:noFill/>
          <a:ln>
            <a:noFill/>
            <a:miter lim="800000"/>
          </a:ln>
        </p:spPr>
      </p:pic>
      <p:pic>
        <p:nvPicPr>
          <p:cNvPr id="2053" name="Picture 3" descr="C:\Users\U224685\Desktop\סמלים של הענף\סמל הענף.png"/>
          <p:cNvPicPr>
            <a:picLocks noChangeAspect="1"/>
          </p:cNvPicPr>
          <p:nvPr>
            <p:custDataLst>
              <p:tags r:id="rId9"/>
            </p:custDataLst>
          </p:nvPr>
        </p:nvPicPr>
        <p:blipFill>
          <a:blip r:embed="rId8"/>
          <a:stretch>
            <a:fillRect/>
          </a:stretch>
        </p:blipFill>
        <p:spPr bwMode="auto">
          <a:xfrm>
            <a:off x="323850" y="269875"/>
            <a:ext cx="971550" cy="1004888"/>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1266" name="מלבן 6">
            <a:extLst>
              <a:ext uri="{FF2B5EF4-FFF2-40B4-BE49-F238E27FC236}">
                <a16:creationId xmlns:a16="http://schemas.microsoft.com/office/drawing/2014/main" id="{1143A9B8-F19E-4940-B2BC-C8911E264216}"/>
              </a:ext>
            </a:extLst>
          </p:cNvPr>
          <p:cNvSpPr>
            <a:spLocks noChangeArrowheads="1"/>
          </p:cNvSpPr>
          <p:nvPr>
            <p:custDataLst>
              <p:tags r:id="rId3"/>
            </p:custDataLst>
          </p:nvPr>
        </p:nvSpPr>
        <p:spPr bwMode="auto">
          <a:xfrm>
            <a:off x="539552" y="1700808"/>
            <a:ext cx="8280920" cy="54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auto" latinLnBrk="0" hangingPunct="1">
              <a:lnSpc>
                <a:spcPct val="150000"/>
              </a:lnSpc>
              <a:spcBef>
                <a:spcPct val="0"/>
              </a:spcBef>
              <a:spcAft>
                <a:spcPct val="0"/>
              </a:spcAft>
              <a:buClrTx/>
              <a:buSzTx/>
              <a:buFontTx/>
              <a:buNone/>
            </a:pPr>
            <a:r>
              <a:rPr kumimoji="0" lang="he-IL" altLang="he-IL"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Arial" panose="020b0604020202020204" pitchFamily="34" charset="0"/>
                <a:sym typeface="Wingdings" charset="2"/>
              </a:rPr>
              <a:t>יש אומרים שהסיבה למותם של תלמידי רבי עקיבא הייתה השתתפותם במרד בר כוכבא נגד הרומי.</a:t>
            </a:r>
          </a:p>
          <a:p>
            <a:pPr marL="0" marR="0" lvl="0" indent="0" algn="r" defTabSz="914400" rtl="1" eaLnBrk="1" fontAlgn="auto" latinLnBrk="0" hangingPunct="1">
              <a:lnSpc>
                <a:spcPct val="150000"/>
              </a:lnSpc>
              <a:spcBef>
                <a:spcPct val="0"/>
              </a:spcBef>
              <a:spcAft>
                <a:spcPct val="0"/>
              </a:spcAft>
              <a:buClrTx/>
              <a:buSzTx/>
              <a:buFontTx/>
              <a:buNone/>
            </a:pPr>
            <a:r>
              <a:rPr kumimoji="0" lang="he-IL" altLang="he-IL"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Arial" panose="020b0604020202020204" pitchFamily="34" charset="0"/>
                <a:sym typeface="Wingdings" charset="2"/>
              </a:rPr>
              <a:t>לפי הסבר זה, הסיבה למותם ברורה אף יותר – "מפני שלא נהגו כבוד זה בזה" – האחדות והרעות בחברה הם אחת הסיבות המרכזיות לחוסנה של החברה. חשיבות רבה עוד יותר יש לרעות ביחידה הצבאית.</a:t>
            </a:r>
          </a:p>
          <a:p>
            <a:pPr marL="0" marR="0" lvl="0" indent="0" algn="r" defTabSz="914400" rtl="1" eaLnBrk="1" fontAlgn="auto" latinLnBrk="0" hangingPunct="1">
              <a:lnSpc>
                <a:spcPct val="150000"/>
              </a:lnSpc>
              <a:spcBef>
                <a:spcPct val="0"/>
              </a:spcBef>
              <a:spcAft>
                <a:spcPct val="0"/>
              </a:spcAft>
              <a:buClrTx/>
              <a:buSzTx/>
              <a:buFontTx/>
              <a:buNone/>
            </a:pPr>
            <a:r>
              <a:rPr kumimoji="0" lang="he-IL" altLang="he-IL"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Arial" panose="020b0604020202020204" pitchFamily="34" charset="0"/>
                <a:sym typeface="Wingdings" charset="2"/>
              </a:rPr>
              <a:t>חישבו על זה – יחידה צבאית בה החיילים מסוכסכים אחד עם השני, אין פירגון, אין גיבוי, אין אחוות יחידה – איך אפשר לנצח ככה?? </a:t>
            </a:r>
          </a:p>
          <a:p>
            <a:pPr marL="0" marR="0" lvl="0" indent="0" algn="r" defTabSz="914400" rtl="1" eaLnBrk="1" fontAlgn="auto" latinLnBrk="0" hangingPunct="1">
              <a:lnSpc>
                <a:spcPct val="150000"/>
              </a:lnSpc>
              <a:spcBef>
                <a:spcPct val="0"/>
              </a:spcBef>
              <a:spcAft>
                <a:spcPct val="0"/>
              </a:spcAft>
              <a:buClrTx/>
              <a:buSzTx/>
              <a:buFontTx/>
              <a:buNone/>
            </a:pPr>
            <a:br>
              <a:rPr kumimoji="0" lang="en-US" altLang="he-IL"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Arial" panose="020b0604020202020204" pitchFamily="34" charset="0"/>
                <a:sym typeface="Wingdings" charset="2"/>
              </a:rPr>
            </a:br>
            <a:endParaRPr kumimoji="0" lang="he-IL" altLang="he-IL" sz="1600" b="0" i="0" u="none" strike="noStrike" kern="1200" cap="none" spc="0" normalizeH="0" baseline="0" noProof="0">
              <a:uLnTx/>
              <a:uFillTx/>
              <a:latin typeface="Calibri" pitchFamily="34" charset="0"/>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p:sp>
        <p:nvSpPr>
          <p:cNvPr id="12290" name="מלבן 6"/>
          <p:cNvSpPr/>
          <p:nvPr>
            <p:custDataLst>
              <p:tags r:id="rId4"/>
            </p:custDataLst>
          </p:nvPr>
        </p:nvSpPr>
        <p:spPr bwMode="auto">
          <a:xfrm>
            <a:off x="827088" y="981075"/>
            <a:ext cx="7777162" cy="768350"/>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r" rtl="1">
              <a:lnSpc>
                <a:spcPct val="150000"/>
              </a:lnSpc>
            </a:pPr>
            <a:endParaRPr lang="he-IL" altLang="he-IL" sz="3200">
              <a:latin typeface="Guttman Yad-Brush" pitchFamily="2" charset="-79"/>
              <a:ea typeface="Guttman Yad-Brush" pitchFamily="2" charset="-79"/>
            </a:endParaRPr>
          </a:p>
        </p:txBody>
      </p:sp>
      <p:pic>
        <p:nvPicPr>
          <p:cNvPr id="12291" name="תמונה 1"/>
          <p:cNvPicPr>
            <a:picLocks noChangeAspect="1"/>
          </p:cNvPicPr>
          <p:nvPr>
            <p:custDataLst>
              <p:tags r:id="rId6"/>
            </p:custDataLst>
          </p:nvPr>
        </p:nvPicPr>
        <p:blipFill>
          <a:blip r:embed="rId5"/>
          <a:stretch>
            <a:fillRect/>
          </a:stretch>
        </p:blipFill>
        <p:spPr bwMode="auto">
          <a:xfrm>
            <a:off x="395288" y="1125538"/>
            <a:ext cx="3311525" cy="4725987"/>
          </a:xfrm>
          <a:prstGeom prst="rect">
            <a:avLst/>
          </a:prstGeom>
          <a:noFill/>
          <a:ln>
            <a:noFill/>
            <a:miter lim="800000"/>
          </a:ln>
          <a:effectLst>
            <a:outerShdw blurRad="292100" dist="139700" dir="2700000" algn="tl">
              <a:srgbClr val="333333">
                <a:alpha val="64999"/>
              </a:srgbClr>
            </a:outerShdw>
          </a:effectLst>
        </p:spPr>
      </p:pic>
      <p:sp>
        <p:nvSpPr>
          <p:cNvPr id="12292" name="מלבן 2"/>
          <p:cNvSpPr/>
          <p:nvPr>
            <p:custDataLst>
              <p:tags r:id="rId7"/>
            </p:custDataLst>
          </p:nvPr>
        </p:nvSpPr>
        <p:spPr bwMode="auto">
          <a:xfrm>
            <a:off x="4787900" y="1341438"/>
            <a:ext cx="4140200" cy="3108325"/>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r" rtl="1"/>
            <a:r>
              <a:rPr lang="he-IL" altLang="he-IL" sz="3600" b="1">
                <a:solidFill>
                  <a:schemeClr val="accent1"/>
                </a:solidFill>
                <a:latin typeface="Calibri"/>
              </a:rPr>
              <a:t>ערך כבוד האדם</a:t>
            </a:r>
            <a:br>
              <a:rPr lang="en-US" altLang="he-IL" sz="3200">
                <a:latin typeface="Calibri"/>
              </a:rPr>
            </a:br>
            <a:r>
              <a:rPr lang="he-IL" altLang="he-IL" sz="3200">
                <a:latin typeface="Calibri"/>
              </a:rPr>
              <a:t>"צה"ל וחייליו מחויבים לשמור על ערך שאינו מותנה במוצא, בדת, בלאום, במין, במעמד ובתפקיד"</a:t>
            </a:r>
            <a:r>
              <a:rPr lang="he-IL" altLang="he-IL" sz="2400">
                <a:latin typeface="Calibri"/>
              </a:rPr>
              <a:t> (מסמך "רוח צה"ל")</a:t>
            </a:r>
            <a:endParaRPr lang="he-IL" altLang="he-IL" sz="3200">
              <a:latin typeface="Calibri"/>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pic>
        <p:nvPicPr>
          <p:cNvPr id="13314" name="תמונה 6"/>
          <p:cNvPicPr>
            <a:picLocks noChangeAspect="1"/>
          </p:cNvPicPr>
          <p:nvPr>
            <p:custDataLst>
              <p:tags r:id="rId4"/>
            </p:custDataLst>
          </p:nvPr>
        </p:nvPicPr>
        <p:blipFill>
          <a:blip r:embed="rId3"/>
          <a:stretch>
            <a:fillRect/>
          </a:stretch>
        </p:blipFill>
        <p:spPr bwMode="auto">
          <a:xfrm>
            <a:off x="2541588" y="115888"/>
            <a:ext cx="4062412" cy="2967037"/>
          </a:xfrm>
          <a:prstGeom prst="rect">
            <a:avLst/>
          </a:prstGeom>
          <a:noFill/>
          <a:ln>
            <a:noFill/>
            <a:miter lim="800000"/>
          </a:ln>
          <a:effectLst>
            <a:outerShdw blurRad="292100" dist="139700" dir="2700000" algn="tl">
              <a:srgbClr val="333333">
                <a:alpha val="64999"/>
              </a:srgbClr>
            </a:outerShdw>
          </a:effectLst>
        </p:spPr>
      </p:pic>
      <p:sp>
        <p:nvSpPr>
          <p:cNvPr id="13315" name="TextBox 7"/>
          <p:cNvSpPr/>
          <p:nvPr>
            <p:custDataLst>
              <p:tags r:id="rId5"/>
            </p:custDataLst>
          </p:nvPr>
        </p:nvSpPr>
        <p:spPr bwMode="auto">
          <a:xfrm>
            <a:off x="468313" y="3284538"/>
            <a:ext cx="8135937" cy="2806700"/>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r" rtl="1">
              <a:lnSpc>
                <a:spcPct val="150000"/>
              </a:lnSpc>
            </a:pPr>
            <a:r>
              <a:rPr lang="he-IL" altLang="he-IL" sz="2000">
                <a:latin typeface="Arial"/>
              </a:rPr>
              <a:t>נקודה עיקרית עליה הצביעו חכמים היא הכבוד ההדדי: </a:t>
            </a:r>
            <a:r>
              <a:rPr lang="he-IL" altLang="he-IL" sz="2000" b="1">
                <a:latin typeface="Arial"/>
              </a:rPr>
              <a:t>"שלא נהגו כבוד זה לזה"</a:t>
            </a:r>
            <a:r>
              <a:rPr lang="he-IL" altLang="he-IL" sz="2000">
                <a:latin typeface="Arial"/>
              </a:rPr>
              <a:t>, ביחידה ובצבא אנו נדרשים ליחס של כבוד הדדי ורעות אחד כלפי השני, אלו מתבטאים במסירות ועזרה תמידית למען האחר. </a:t>
            </a:r>
            <a:br>
              <a:rPr lang="en-US" altLang="he-IL" sz="2000">
                <a:latin typeface="Arial"/>
              </a:rPr>
            </a:br>
            <a:r>
              <a:rPr lang="he-IL" altLang="he-IL" sz="2000" b="1">
                <a:latin typeface="Arial"/>
              </a:rPr>
              <a:t>לכידותה של היחידה משפיעה על חוסנה</a:t>
            </a:r>
            <a:r>
              <a:rPr lang="he-IL" altLang="he-IL" sz="2000">
                <a:latin typeface="Arial"/>
              </a:rPr>
              <a:t>; ביחידה מלוכדת החיילים תומכים זה בזה. </a:t>
            </a:r>
            <a:r>
              <a:rPr lang="he-IL" altLang="he-IL" sz="2000" b="1">
                <a:latin typeface="Arial"/>
              </a:rPr>
              <a:t>הגיבוש והאמון ההדדי</a:t>
            </a:r>
            <a:r>
              <a:rPr lang="he-IL" altLang="he-IL" sz="2000">
                <a:latin typeface="Arial"/>
              </a:rPr>
              <a:t> בין חברי היחידה מספקים להם ביטחון ומשענת במצבים קשים, </a:t>
            </a:r>
            <a:r>
              <a:rPr lang="he-IL" altLang="he-IL" sz="2000" b="1">
                <a:latin typeface="Arial"/>
              </a:rPr>
              <a:t>וכך הם יכולים, יחד ולחוד, לצלוח אתגרים רבים. </a:t>
            </a:r>
            <a:endParaRPr lang="he-IL" altLang="he-IL" sz="2000" b="1">
              <a:latin typeface="Arial"/>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3074" name="מלבן 6"/>
          <p:cNvSpPr/>
          <p:nvPr>
            <p:custDataLst>
              <p:tags r:id="rId3"/>
            </p:custDataLst>
          </p:nvPr>
        </p:nvSpPr>
        <p:spPr bwMode="auto">
          <a:xfrm>
            <a:off x="684213" y="1844675"/>
            <a:ext cx="7775575" cy="3532188"/>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rtl="1">
              <a:lnSpc>
                <a:spcPct val="150000"/>
              </a:lnSpc>
            </a:pPr>
            <a:r>
              <a:rPr lang="he-IL" altLang="he-IL" sz="3200" b="1">
                <a:latin typeface="Calibri"/>
              </a:rPr>
              <a:t>ל"ג בעומר </a:t>
            </a:r>
            <a:r>
              <a:rPr lang="he-IL" altLang="he-IL" sz="2400">
                <a:latin typeface="Calibri"/>
              </a:rPr>
              <a:t>מציין מספר אירועים היסטוריים בחיי העם וחל בתאריך י"ח באייר, זהו היום ה-33 (ל"ג) בספירת העומר.</a:t>
            </a:r>
            <a:endParaRPr lang="he-IL" altLang="he-IL" sz="2400">
              <a:latin typeface="Calibri"/>
            </a:endParaRPr>
          </a:p>
          <a:p>
            <a:pPr lvl="0" algn="just" rtl="1">
              <a:lnSpc>
                <a:spcPct val="150000"/>
              </a:lnSpc>
            </a:pPr>
            <a:endParaRPr lang="he-IL" altLang="he-IL" sz="2400">
              <a:latin typeface="Calibri"/>
            </a:endParaRPr>
          </a:p>
          <a:p>
            <a:pPr lvl="0" algn="just" rtl="1">
              <a:lnSpc>
                <a:spcPct val="150000"/>
              </a:lnSpc>
            </a:pPr>
            <a:r>
              <a:rPr lang="he-IL" altLang="he-IL" sz="2400">
                <a:latin typeface="Calibri"/>
              </a:rPr>
              <a:t>בהרבה מהקהילות היהודיות מציין ל"ג בעומר את הפסקת האבלות הנהוגה בימי ספירת העומר, ויש במועד מידה של חגיגיות. </a:t>
            </a:r>
            <a:endParaRPr lang="he-IL" altLang="he-IL" sz="1600">
              <a:latin typeface="Calibri"/>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pic>
        <p:nvPicPr>
          <p:cNvPr id="4098" name="תמונה 3"/>
          <p:cNvPicPr>
            <a:picLocks noChangeAspect="1"/>
          </p:cNvPicPr>
          <p:nvPr>
            <p:custDataLst>
              <p:tags r:id="rId4"/>
            </p:custDataLst>
          </p:nvPr>
        </p:nvPicPr>
        <p:blipFill>
          <a:blip r:embed="rId3"/>
          <a:stretch>
            <a:fillRect/>
          </a:stretch>
        </p:blipFill>
        <p:spPr bwMode="auto">
          <a:xfrm rot="240000">
            <a:off x="6526213" y="3749675"/>
            <a:ext cx="2095500" cy="2362200"/>
          </a:xfrm>
          <a:prstGeom prst="rect">
            <a:avLst/>
          </a:prstGeom>
          <a:noFill/>
          <a:ln>
            <a:noFill/>
            <a:miter lim="800000"/>
          </a:ln>
        </p:spPr>
      </p:pic>
      <p:sp>
        <p:nvSpPr>
          <p:cNvPr id="4099" name="מלבן 6"/>
          <p:cNvSpPr/>
          <p:nvPr>
            <p:custDataLst>
              <p:tags r:id="rId5"/>
            </p:custDataLst>
          </p:nvPr>
        </p:nvSpPr>
        <p:spPr bwMode="auto">
          <a:xfrm>
            <a:off x="611188" y="1762125"/>
            <a:ext cx="7775575" cy="2481263"/>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lnSpc>
                <a:spcPct val="150000"/>
              </a:lnSpc>
            </a:pPr>
            <a:r>
              <a:rPr lang="he-IL" altLang="he-IL" sz="5400" b="1">
                <a:latin typeface="Calibri"/>
              </a:rPr>
              <a:t>למה מציינים את </a:t>
            </a:r>
            <a:endParaRPr lang="he-IL" altLang="he-IL" sz="5400" b="1">
              <a:latin typeface="Calibri"/>
            </a:endParaRPr>
          </a:p>
          <a:p>
            <a:pPr lvl="0" algn="ctr" rtl="1">
              <a:lnSpc>
                <a:spcPct val="150000"/>
              </a:lnSpc>
            </a:pPr>
            <a:r>
              <a:rPr lang="he-IL" altLang="he-IL" sz="5400" b="1">
                <a:latin typeface="Calibri"/>
              </a:rPr>
              <a:t>ל"ג בעומר?</a:t>
            </a:r>
            <a:endParaRPr lang="he-IL" altLang="he-IL" sz="3200">
              <a:latin typeface="Calibri"/>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5122" name="Rectangle 14"/>
          <p:cNvSpPr/>
          <p:nvPr>
            <p:custDataLst>
              <p:tags r:id="rId3"/>
            </p:custDataLst>
          </p:nvPr>
        </p:nvSpPr>
        <p:spPr bwMode="auto">
          <a:xfrm>
            <a:off x="1765300" y="1668463"/>
            <a:ext cx="5259388" cy="2370137"/>
          </a:xfrm>
          <a:prstGeom prst="rect">
            <a:avLst/>
          </a:prstGeom>
          <a:solidFill>
            <a:srgbClr val="FFFFFF"/>
          </a:solidFill>
          <a:ln>
            <a:noFill/>
            <a:miter lim="800000"/>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r>
              <a:rPr lang="he-IL" altLang="he-IL" sz="2800" b="1">
                <a:solidFill>
                  <a:schemeClr val="accent1"/>
                </a:solidFill>
                <a:latin typeface="Calibri"/>
              </a:rPr>
              <a:t>פטירת רבי שמעון בר יוחאי (רשב"י)</a:t>
            </a:r>
            <a:endParaRPr lang="he-IL" altLang="he-IL" sz="2400">
              <a:solidFill>
                <a:srgbClr val="222222"/>
              </a:solidFill>
              <a:latin typeface="Calibri"/>
            </a:endParaRPr>
          </a:p>
          <a:p>
            <a:pPr lvl="0" algn="just" rtl="1"/>
            <a:r>
              <a:rPr lang="he-IL" altLang="he-IL" sz="2400">
                <a:solidFill>
                  <a:srgbClr val="222222"/>
                </a:solidFill>
                <a:latin typeface="Calibri"/>
              </a:rPr>
              <a:t>מחשובי ההוגים העוסקים בתורת הסוד והקבלה, אשר מסורות רבות המיוחסות לו נכתבו בספר ה"זוהר". לפי המסורת רשב"י נפטר בל"ג בעומר, ויום זה מכונה בשם "הילולה" לזכרו נוהגים לחגוג במירון.</a:t>
            </a:r>
            <a:endParaRPr lang="en-US" altLang="he-IL" sz="2400">
              <a:latin typeface="Calibri"/>
            </a:endParaRPr>
          </a:p>
        </p:txBody>
      </p:sp>
      <p:pic>
        <p:nvPicPr>
          <p:cNvPr id="5123" name="תמונה 2"/>
          <p:cNvPicPr>
            <a:picLocks noChangeAspect="1"/>
          </p:cNvPicPr>
          <p:nvPr>
            <p:custDataLst>
              <p:tags r:id="rId5"/>
            </p:custDataLst>
          </p:nvPr>
        </p:nvPicPr>
        <p:blipFill>
          <a:blip r:embed="rId4"/>
          <a:stretch>
            <a:fillRect/>
          </a:stretch>
        </p:blipFill>
        <p:spPr>
          <a:xfrm>
            <a:off x="5518150" y="4117975"/>
            <a:ext cx="3014663" cy="1857375"/>
          </a:xfrm>
          <a:prstGeom prst="rect">
            <a:avLst/>
          </a:prstGeom>
          <a:noFill/>
          <a:ln>
            <a:noFill/>
            <a:miter lim="800000"/>
          </a:ln>
          <a:effectLst>
            <a:outerShdw blurRad="292100" dist="139700" dir="2700000" algn="tl">
              <a:srgbClr val="333333">
                <a:alpha val="64999"/>
              </a:srgbClr>
            </a:outerShdw>
          </a:effectLst>
        </p:spPr>
      </p:pic>
      <p:sp>
        <p:nvSpPr>
          <p:cNvPr id="5124" name="תיבת טקסט 7"/>
          <p:cNvSpPr/>
          <p:nvPr>
            <p:custDataLst>
              <p:tags r:id="rId6"/>
            </p:custDataLst>
          </p:nvPr>
        </p:nvSpPr>
        <p:spPr bwMode="auto">
          <a:xfrm>
            <a:off x="5045075" y="5954713"/>
            <a:ext cx="3960813" cy="369887"/>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r>
              <a:rPr lang="he-IL" altLang="he-IL">
                <a:latin typeface="Aharoni" pitchFamily="2" charset="-79"/>
                <a:cs typeface="Aharoni" pitchFamily="2" charset="-79"/>
              </a:rPr>
              <a:t>העלייה לרגל לקבר רשב"י במירון, 1920</a:t>
            </a:r>
            <a:endParaRPr lang="he-IL" altLang="he-IL">
              <a:latin typeface="Aharoni" pitchFamily="2" charset="-79"/>
              <a:cs typeface="Aharoni" pitchFamily="2" charset="-79"/>
            </a:endParaRPr>
          </a:p>
        </p:txBody>
      </p:sp>
      <p:pic>
        <p:nvPicPr>
          <p:cNvPr id="5125" name="תמונה 9"/>
          <p:cNvPicPr>
            <a:picLocks noChangeAspect="1"/>
          </p:cNvPicPr>
          <p:nvPr>
            <p:custDataLst>
              <p:tags r:id="rId8"/>
            </p:custDataLst>
          </p:nvPr>
        </p:nvPicPr>
        <p:blipFill>
          <a:blip r:embed="rId7"/>
          <a:stretch>
            <a:fillRect/>
          </a:stretch>
        </p:blipFill>
        <p:spPr>
          <a:xfrm>
            <a:off x="711200" y="4117975"/>
            <a:ext cx="2879725" cy="1916113"/>
          </a:xfrm>
          <a:prstGeom prst="rect">
            <a:avLst/>
          </a:prstGeom>
          <a:noFill/>
          <a:ln>
            <a:noFill/>
            <a:miter lim="800000"/>
          </a:ln>
          <a:effectLst>
            <a:outerShdw blurRad="292100" dist="139700" dir="2700000" algn="tl">
              <a:srgbClr val="333333">
                <a:alpha val="64999"/>
              </a:srgbClr>
            </a:outerShdw>
          </a:effectLst>
        </p:spPr>
      </p:pic>
      <p:sp>
        <p:nvSpPr>
          <p:cNvPr id="5126" name="תיבת טקסט 12"/>
          <p:cNvSpPr/>
          <p:nvPr>
            <p:custDataLst>
              <p:tags r:id="rId9"/>
            </p:custDataLst>
          </p:nvPr>
        </p:nvSpPr>
        <p:spPr bwMode="auto">
          <a:xfrm>
            <a:off x="171450" y="6034088"/>
            <a:ext cx="3960813" cy="369887"/>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r>
              <a:rPr lang="he-IL" altLang="he-IL">
                <a:latin typeface="Aharoni" pitchFamily="2" charset="-79"/>
                <a:cs typeface="Aharoni" pitchFamily="2" charset="-79"/>
              </a:rPr>
              <a:t>ההילולה במירון בימינו</a:t>
            </a:r>
            <a:endParaRPr lang="he-IL" altLang="he-IL">
              <a:latin typeface="Aharoni" pitchFamily="2" charset="-79"/>
              <a:cs typeface="Aharoni" pitchFamily="2" charset="-79"/>
            </a:endParaRPr>
          </a:p>
        </p:txBody>
      </p:sp>
      <p:sp>
        <p:nvSpPr>
          <p:cNvPr id="5127" name="תיבת טקסט 10"/>
          <p:cNvSpPr/>
          <p:nvPr>
            <p:custDataLst>
              <p:tags r:id="rId10"/>
            </p:custDataLst>
          </p:nvPr>
        </p:nvSpPr>
        <p:spPr bwMode="auto">
          <a:xfrm>
            <a:off x="7596188" y="2276475"/>
            <a:ext cx="1193800" cy="1008063"/>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endParaRPr lang="he-IL" altLang="he-IL">
              <a:latin typeface="Arial"/>
            </a:endParaRPr>
          </a:p>
        </p:txBody>
      </p:sp>
      <p:sp>
        <p:nvSpPr>
          <p:cNvPr id="5128" name="מלבן 6">
            <a:extLst>
              <a:ext uri="{FF2B5EF4-FFF2-40B4-BE49-F238E27FC236}">
                <a16:creationId xmlns:a16="http://schemas.microsoft.com/office/drawing/2014/main" id="{1080D3B3-AA0C-497D-84E6-D4DBDAAA8688}"/>
              </a:ext>
            </a:extLst>
          </p:cNvPr>
          <p:cNvSpPr>
            <a:spLocks noChangeArrowheads="1"/>
          </p:cNvSpPr>
          <p:nvPr>
            <p:custDataLst>
              <p:tags r:id="rId11"/>
            </p:custDataLst>
          </p:nvPr>
        </p:nvSpPr>
        <p:spPr bwMode="auto">
          <a:xfrm>
            <a:off x="6659563" y="2293938"/>
            <a:ext cx="25923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auto" latinLnBrk="0" hangingPunct="1">
              <a:lnSpc>
                <a:spcPct val="150000"/>
              </a:lnSpc>
              <a:spcBef>
                <a:spcPct val="0"/>
              </a:spcBef>
              <a:spcAft>
                <a:spcPct val="0"/>
              </a:spcAft>
              <a:buClrTx/>
              <a:buSzTx/>
              <a:buFontTx/>
              <a:buNone/>
            </a:pPr>
            <a:r>
              <a:rPr kumimoji="0" lang="he-IL" altLang="he-IL" sz="2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Calibri" pitchFamily="34" charset="0"/>
                <a:ea typeface="Arial"/>
                <a:cs typeface="Arial" panose="020b0604020202020204" pitchFamily="34" charset="0"/>
                <a:sym typeface="Wingdings" charset="2"/>
              </a:rPr>
              <a:t>למה מציינים את </a:t>
            </a:r>
          </a:p>
          <a:p>
            <a:pPr marL="0" marR="0" lvl="0" indent="0" algn="ctr" defTabSz="914400" rtl="1" eaLnBrk="1" fontAlgn="auto" latinLnBrk="0" hangingPunct="1">
              <a:lnSpc>
                <a:spcPct val="150000"/>
              </a:lnSpc>
              <a:spcBef>
                <a:spcPct val="0"/>
              </a:spcBef>
              <a:spcAft>
                <a:spcPct val="0"/>
              </a:spcAft>
              <a:buClrTx/>
              <a:buSzTx/>
              <a:buFontTx/>
              <a:buNone/>
            </a:pPr>
            <a:r>
              <a:rPr kumimoji="0" lang="he-IL" altLang="he-IL" sz="2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Calibri" pitchFamily="34" charset="0"/>
                <a:ea typeface="Arial"/>
                <a:cs typeface="Arial" panose="020b0604020202020204" pitchFamily="34" charset="0"/>
                <a:sym typeface="Wingdings" charset="2"/>
              </a:rPr>
              <a:t>ל"ג בעומר?</a:t>
            </a:r>
            <a:endParaRPr kumimoji="0" lang="he-IL" altLang="he-IL" sz="1100" b="0" i="0" u="none" strike="noStrike" kern="1200" cap="none" spc="0" normalizeH="0" baseline="0" noProof="0">
              <a:effectLst>
                <a:outerShdw blurRad="38100" dist="38100" dir="2700000" algn="tl">
                  <a:srgbClr val="FFFFFF"/>
                </a:outerShdw>
              </a:effectLst>
              <a:uLnTx/>
              <a:uFillTx/>
              <a:latin typeface="Calibri" pitchFamily="34" charset="0"/>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6146" name="Rectangle 14"/>
          <p:cNvSpPr/>
          <p:nvPr>
            <p:custDataLst>
              <p:tags r:id="rId3"/>
            </p:custDataLst>
          </p:nvPr>
        </p:nvSpPr>
        <p:spPr bwMode="auto">
          <a:xfrm>
            <a:off x="539750" y="1597025"/>
            <a:ext cx="6624638" cy="3663950"/>
          </a:xfrm>
          <a:prstGeom prst="rect">
            <a:avLst/>
          </a:prstGeom>
          <a:solidFill>
            <a:srgbClr val="FFFFFF"/>
          </a:solidFill>
          <a:ln>
            <a:noFill/>
            <a:miter lim="800000"/>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r>
              <a:rPr lang="he-IL" altLang="he-IL" sz="2800" b="1">
                <a:solidFill>
                  <a:schemeClr val="accent1"/>
                </a:solidFill>
                <a:latin typeface="Calibri"/>
              </a:rPr>
              <a:t>הפסקת מות תלמידי רבי עקיבא</a:t>
            </a:r>
            <a:endParaRPr lang="he-IL" altLang="he-IL" sz="2800" b="1">
              <a:solidFill>
                <a:schemeClr val="accent1"/>
              </a:solidFill>
              <a:latin typeface="Calibri"/>
            </a:endParaRPr>
          </a:p>
          <a:p>
            <a:pPr lvl="0" algn="just" rtl="1"/>
            <a:endParaRPr lang="he-IL" altLang="he-IL" sz="2400" b="1">
              <a:solidFill>
                <a:schemeClr val="accent1"/>
              </a:solidFill>
              <a:latin typeface="Calibri"/>
            </a:endParaRPr>
          </a:p>
          <a:p>
            <a:pPr lvl="0" algn="just" rtl="1"/>
            <a:r>
              <a:rPr lang="he-IL" altLang="he-IL" sz="2000">
                <a:solidFill>
                  <a:srgbClr val="222222"/>
                </a:solidFill>
                <a:latin typeface="Calibri"/>
              </a:rPr>
              <a:t>רבי עקיבא היה מגדולי החכמים בדור בו שמעון בר כוסבא (או בר כוזיבא) הידוע בכינויו "בר כוכבא" הנהיג את המרד נגד השלטון הרומאי בארץ. </a:t>
            </a:r>
            <a:endParaRPr lang="he-IL" altLang="he-IL" sz="2000">
              <a:solidFill>
                <a:srgbClr val="222222"/>
              </a:solidFill>
              <a:latin typeface="Calibri"/>
            </a:endParaRPr>
          </a:p>
          <a:p>
            <a:pPr lvl="0" algn="just" rtl="1"/>
            <a:r>
              <a:rPr lang="he-IL" altLang="he-IL" sz="2000">
                <a:solidFill>
                  <a:srgbClr val="222222"/>
                </a:solidFill>
                <a:latin typeface="Calibri"/>
              </a:rPr>
              <a:t>לפי המסורת היהודית, עשרים וארבעה אלף תלמידים של רבי עקיבא נפטרו במשך 33 הימים הראשונים של ספירת העומר, ולכן לאחר 33 ימים האבילות פוסקת.</a:t>
            </a:r>
            <a:endParaRPr lang="he-IL" altLang="he-IL" sz="2000">
              <a:solidFill>
                <a:srgbClr val="222222"/>
              </a:solidFill>
              <a:latin typeface="Calibri"/>
            </a:endParaRPr>
          </a:p>
          <a:p>
            <a:pPr lvl="0" algn="just" rtl="1"/>
            <a:r>
              <a:rPr lang="he-IL" altLang="he-IL" sz="2000">
                <a:solidFill>
                  <a:srgbClr val="222222"/>
                </a:solidFill>
                <a:latin typeface="Calibri"/>
              </a:rPr>
              <a:t>לפי המסורת המופיעה בתלמוד הירושלמי רבי עקיבא תמך במרד בר כוכבא ואף קיימת מסורת לפיה תלמידיו נהרגו על ידי שלטון זר ויש שטענו שהם נהרגו בקרבות מול הצבא הרומי.</a:t>
            </a:r>
            <a:endParaRPr lang="en-US" altLang="he-IL" sz="2000">
              <a:solidFill>
                <a:srgbClr val="222222"/>
              </a:solidFill>
              <a:latin typeface="Calibri"/>
            </a:endParaRPr>
          </a:p>
        </p:txBody>
      </p:sp>
      <p:pic>
        <p:nvPicPr>
          <p:cNvPr id="6147" name="Picture 15" descr="https://ssl.gstatic.com/ui/v1/icons/mail/images/cleardot.gif"/>
          <p:cNvPicPr>
            <a:picLocks noChangeAspect="1"/>
          </p:cNvPicPr>
          <p:nvPr>
            <p:custDataLst>
              <p:tags r:id="rId5"/>
            </p:custDataLst>
          </p:nvPr>
        </p:nvPicPr>
        <p:blipFill>
          <a:blip r:embed="rId4"/>
          <a:stretch>
            <a:fillRect/>
          </a:stretch>
        </p:blipFill>
        <p:spPr bwMode="auto">
          <a:xfrm>
            <a:off x="127000" y="685800"/>
            <a:ext cx="9525" cy="9525"/>
          </a:xfrm>
          <a:prstGeom prst="rect">
            <a:avLst/>
          </a:prstGeom>
          <a:noFill/>
          <a:ln>
            <a:noFill/>
            <a:miter lim="800000"/>
          </a:ln>
        </p:spPr>
      </p:pic>
      <p:pic>
        <p:nvPicPr>
          <p:cNvPr id="6148" name="תמונה 2"/>
          <p:cNvPicPr>
            <a:picLocks noChangeAspect="1"/>
          </p:cNvPicPr>
          <p:nvPr>
            <p:custDataLst>
              <p:tags r:id="rId7"/>
            </p:custDataLst>
          </p:nvPr>
        </p:nvPicPr>
        <p:blipFill>
          <a:blip r:embed="rId6"/>
          <a:stretch>
            <a:fillRect/>
          </a:stretch>
        </p:blipFill>
        <p:spPr bwMode="auto">
          <a:xfrm>
            <a:off x="1042988" y="4916488"/>
            <a:ext cx="1427162" cy="2132012"/>
          </a:xfrm>
          <a:prstGeom prst="rect">
            <a:avLst/>
          </a:prstGeom>
          <a:noFill/>
          <a:ln>
            <a:noFill/>
            <a:miter lim="800000"/>
          </a:ln>
        </p:spPr>
      </p:pic>
      <p:sp>
        <p:nvSpPr>
          <p:cNvPr id="6149" name="מלבן 6">
            <a:extLst>
              <a:ext uri="{FF2B5EF4-FFF2-40B4-BE49-F238E27FC236}">
                <a16:creationId xmlns:a16="http://schemas.microsoft.com/office/drawing/2014/main" id="{E03D30E7-D450-4023-9AD7-709F3DFB452A}"/>
              </a:ext>
            </a:extLst>
          </p:cNvPr>
          <p:cNvSpPr>
            <a:spLocks noChangeArrowheads="1"/>
          </p:cNvSpPr>
          <p:nvPr>
            <p:custDataLst>
              <p:tags r:id="rId8"/>
            </p:custDataLst>
          </p:nvPr>
        </p:nvSpPr>
        <p:spPr bwMode="auto">
          <a:xfrm>
            <a:off x="6829425" y="3011488"/>
            <a:ext cx="2592388"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auto" latinLnBrk="0" hangingPunct="1">
              <a:lnSpc>
                <a:spcPct val="150000"/>
              </a:lnSpc>
              <a:spcBef>
                <a:spcPct val="0"/>
              </a:spcBef>
              <a:spcAft>
                <a:spcPct val="0"/>
              </a:spcAft>
              <a:buClrTx/>
              <a:buSzTx/>
              <a:buFontTx/>
              <a:buNone/>
            </a:pPr>
            <a:r>
              <a:rPr kumimoji="0" lang="he-IL" altLang="he-IL" sz="2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Calibri" pitchFamily="34" charset="0"/>
                <a:ea typeface="Arial"/>
                <a:cs typeface="Arial" panose="020b0604020202020204" pitchFamily="34" charset="0"/>
                <a:sym typeface="Wingdings" charset="2"/>
              </a:rPr>
              <a:t>למה מציינים את </a:t>
            </a:r>
          </a:p>
          <a:p>
            <a:pPr marL="0" marR="0" lvl="0" indent="0" algn="ctr" defTabSz="914400" rtl="1" eaLnBrk="1" fontAlgn="auto" latinLnBrk="0" hangingPunct="1">
              <a:lnSpc>
                <a:spcPct val="150000"/>
              </a:lnSpc>
              <a:spcBef>
                <a:spcPct val="0"/>
              </a:spcBef>
              <a:spcAft>
                <a:spcPct val="0"/>
              </a:spcAft>
              <a:buClrTx/>
              <a:buSzTx/>
              <a:buFontTx/>
              <a:buNone/>
            </a:pPr>
            <a:r>
              <a:rPr kumimoji="0" lang="he-IL" altLang="he-IL" sz="2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Calibri" pitchFamily="34" charset="0"/>
                <a:ea typeface="Arial"/>
                <a:cs typeface="Arial" panose="020b0604020202020204" pitchFamily="34" charset="0"/>
                <a:sym typeface="Wingdings" charset="2"/>
              </a:rPr>
              <a:t>ל"ג בעומר?</a:t>
            </a:r>
            <a:endParaRPr kumimoji="0" lang="he-IL" altLang="he-IL" sz="1100" b="0" i="0" u="none" strike="noStrike" kern="1200" cap="none" spc="0" normalizeH="0" baseline="0" noProof="0">
              <a:effectLst>
                <a:outerShdw blurRad="38100" dist="38100" dir="2700000" algn="tl">
                  <a:srgbClr val="FFFFFF"/>
                </a:outerShdw>
              </a:effectLst>
              <a:uLnTx/>
              <a:uFillTx/>
              <a:latin typeface="Calibri" pitchFamily="34" charset="0"/>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7170" name="Rectangle 14"/>
          <p:cNvSpPr/>
          <p:nvPr>
            <p:custDataLst>
              <p:tags r:id="rId3"/>
            </p:custDataLst>
          </p:nvPr>
        </p:nvSpPr>
        <p:spPr bwMode="auto">
          <a:xfrm>
            <a:off x="755650" y="1884363"/>
            <a:ext cx="6192838" cy="3109912"/>
          </a:xfrm>
          <a:prstGeom prst="rect">
            <a:avLst/>
          </a:prstGeom>
          <a:solidFill>
            <a:srgbClr val="FFFFFF"/>
          </a:solidFill>
          <a:ln>
            <a:noFill/>
            <a:miter lim="800000"/>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r>
              <a:rPr lang="he-IL" altLang="he-IL" sz="2800" b="1">
                <a:solidFill>
                  <a:schemeClr val="accent1"/>
                </a:solidFill>
                <a:latin typeface="Calibri"/>
              </a:rPr>
              <a:t>מרד בר כוכבא</a:t>
            </a:r>
            <a:endParaRPr lang="he-IL" altLang="he-IL" sz="2800" b="1">
              <a:solidFill>
                <a:schemeClr val="accent1"/>
              </a:solidFill>
              <a:latin typeface="Calibri"/>
            </a:endParaRPr>
          </a:p>
          <a:p>
            <a:pPr lvl="0" algn="just" rtl="1"/>
            <a:r>
              <a:rPr lang="he-IL" altLang="he-IL" sz="2400">
                <a:solidFill>
                  <a:srgbClr val="222222"/>
                </a:solidFill>
                <a:latin typeface="Calibri"/>
              </a:rPr>
              <a:t>ל"ג בעומר מייצג את </a:t>
            </a:r>
            <a:r>
              <a:rPr lang="he-IL" altLang="he-IL" sz="2400" b="1">
                <a:solidFill>
                  <a:srgbClr val="222222"/>
                </a:solidFill>
                <a:latin typeface="Calibri"/>
              </a:rPr>
              <a:t>נקודת המפנה </a:t>
            </a:r>
            <a:r>
              <a:rPr lang="he-IL" altLang="he-IL" sz="2400">
                <a:solidFill>
                  <a:srgbClr val="222222"/>
                </a:solidFill>
                <a:latin typeface="Calibri"/>
              </a:rPr>
              <a:t>במרד בר כוכבא אשר הביא לשלטון יהודי ריבוני בארץ ישראל. שלטון זה נמשך כשלוש שנים בהנהגתו של בר כוכבא. התנועה הציונית שהשיבה את עם ישראל לארצו, וקראה להתיישבות, עבודת כפיים והגנה עצמית ומעל לכל לעצמאות מדינית אמצה את ל"ג בעומר כסמל לגבורת לוחמים.</a:t>
            </a:r>
            <a:endParaRPr lang="he-IL" altLang="he-IL" sz="2400" b="1">
              <a:solidFill>
                <a:schemeClr val="accent1"/>
              </a:solidFill>
              <a:latin typeface="Calibri"/>
            </a:endParaRPr>
          </a:p>
        </p:txBody>
      </p:sp>
      <p:pic>
        <p:nvPicPr>
          <p:cNvPr id="7171" name="Picture 15" descr="https://ssl.gstatic.com/ui/v1/icons/mail/images/cleardot.gif"/>
          <p:cNvPicPr>
            <a:picLocks noChangeAspect="1"/>
          </p:cNvPicPr>
          <p:nvPr>
            <p:custDataLst>
              <p:tags r:id="rId5"/>
            </p:custDataLst>
          </p:nvPr>
        </p:nvPicPr>
        <p:blipFill>
          <a:blip r:embed="rId4"/>
          <a:stretch>
            <a:fillRect/>
          </a:stretch>
        </p:blipFill>
        <p:spPr bwMode="auto">
          <a:xfrm>
            <a:off x="127000" y="685800"/>
            <a:ext cx="9525" cy="9525"/>
          </a:xfrm>
          <a:prstGeom prst="rect">
            <a:avLst/>
          </a:prstGeom>
          <a:noFill/>
          <a:ln>
            <a:noFill/>
            <a:miter lim="800000"/>
          </a:ln>
        </p:spPr>
      </p:pic>
      <p:pic>
        <p:nvPicPr>
          <p:cNvPr id="7172" name="תמונה 2"/>
          <p:cNvPicPr>
            <a:picLocks noChangeAspect="1"/>
          </p:cNvPicPr>
          <p:nvPr>
            <p:custDataLst>
              <p:tags r:id="rId7"/>
            </p:custDataLst>
          </p:nvPr>
        </p:nvPicPr>
        <p:blipFill>
          <a:blip r:embed="rId6"/>
          <a:stretch>
            <a:fillRect/>
          </a:stretch>
        </p:blipFill>
        <p:spPr>
          <a:xfrm>
            <a:off x="6245225" y="5095875"/>
            <a:ext cx="2359025" cy="1209675"/>
          </a:xfrm>
          <a:prstGeom prst="rect">
            <a:avLst/>
          </a:prstGeom>
          <a:noFill/>
          <a:ln>
            <a:noFill/>
            <a:miter lim="800000"/>
          </a:ln>
          <a:effectLst>
            <a:outerShdw blurRad="292100" dist="139700" dir="2700000" algn="tl">
              <a:srgbClr val="333333">
                <a:alpha val="64999"/>
              </a:srgbClr>
            </a:outerShdw>
          </a:effectLst>
        </p:spPr>
      </p:pic>
      <p:sp>
        <p:nvSpPr>
          <p:cNvPr id="7173" name="תיבת טקסט 11"/>
          <p:cNvSpPr/>
          <p:nvPr>
            <p:custDataLst>
              <p:tags r:id="rId8"/>
            </p:custDataLst>
          </p:nvPr>
        </p:nvSpPr>
        <p:spPr bwMode="auto">
          <a:xfrm>
            <a:off x="5526088" y="6300788"/>
            <a:ext cx="3960812" cy="368300"/>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1"/>
            <a:r>
              <a:rPr lang="he-IL" altLang="he-IL">
                <a:latin typeface="Aharoni" pitchFamily="2" charset="-79"/>
                <a:cs typeface="Aharoni" pitchFamily="2" charset="-79"/>
              </a:rPr>
              <a:t>מטבעות ממרד בר כוכבא</a:t>
            </a:r>
            <a:endParaRPr lang="he-IL" altLang="he-IL">
              <a:latin typeface="Aharoni" pitchFamily="2" charset="-79"/>
              <a:cs typeface="Aharoni" pitchFamily="2" charset="-79"/>
            </a:endParaRPr>
          </a:p>
        </p:txBody>
      </p:sp>
      <p:pic>
        <p:nvPicPr>
          <p:cNvPr id="7174" name="תמונה 8"/>
          <p:cNvPicPr>
            <a:picLocks noChangeAspect="1"/>
          </p:cNvPicPr>
          <p:nvPr>
            <p:custDataLst>
              <p:tags r:id="rId10"/>
            </p:custDataLst>
          </p:nvPr>
        </p:nvPicPr>
        <p:blipFill>
          <a:blip r:embed="rId9"/>
          <a:stretch>
            <a:fillRect/>
          </a:stretch>
        </p:blipFill>
        <p:spPr bwMode="auto">
          <a:xfrm>
            <a:off x="563563" y="4948238"/>
            <a:ext cx="1935162" cy="1504950"/>
          </a:xfrm>
          <a:prstGeom prst="rect">
            <a:avLst/>
          </a:prstGeom>
          <a:noFill/>
          <a:ln>
            <a:noFill/>
            <a:miter lim="800000"/>
          </a:ln>
        </p:spPr>
      </p:pic>
      <p:sp>
        <p:nvSpPr>
          <p:cNvPr id="7175" name="מלבן 6">
            <a:extLst>
              <a:ext uri="{FF2B5EF4-FFF2-40B4-BE49-F238E27FC236}">
                <a16:creationId xmlns:a16="http://schemas.microsoft.com/office/drawing/2014/main" id="{8ECC9E62-213D-4798-8B3E-65EB9846905B}"/>
              </a:ext>
            </a:extLst>
          </p:cNvPr>
          <p:cNvSpPr>
            <a:spLocks noChangeArrowheads="1"/>
          </p:cNvSpPr>
          <p:nvPr>
            <p:custDataLst>
              <p:tags r:id="rId11"/>
            </p:custDataLst>
          </p:nvPr>
        </p:nvSpPr>
        <p:spPr bwMode="auto">
          <a:xfrm>
            <a:off x="6518275" y="2695575"/>
            <a:ext cx="25923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auto" latinLnBrk="0" hangingPunct="1">
              <a:lnSpc>
                <a:spcPct val="150000"/>
              </a:lnSpc>
              <a:spcBef>
                <a:spcPct val="0"/>
              </a:spcBef>
              <a:spcAft>
                <a:spcPct val="0"/>
              </a:spcAft>
              <a:buClrTx/>
              <a:buSzTx/>
              <a:buFontTx/>
              <a:buNone/>
            </a:pPr>
            <a:r>
              <a:rPr kumimoji="0" lang="he-IL" altLang="he-IL" sz="2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Calibri" pitchFamily="34" charset="0"/>
                <a:ea typeface="Arial"/>
                <a:cs typeface="Arial" panose="020b0604020202020204" pitchFamily="34" charset="0"/>
                <a:sym typeface="Wingdings" charset="2"/>
              </a:rPr>
              <a:t>למה מציינים את </a:t>
            </a:r>
          </a:p>
          <a:p>
            <a:pPr marL="0" marR="0" lvl="0" indent="0" algn="ctr" defTabSz="914400" rtl="1" eaLnBrk="1" fontAlgn="auto" latinLnBrk="0" hangingPunct="1">
              <a:lnSpc>
                <a:spcPct val="150000"/>
              </a:lnSpc>
              <a:spcBef>
                <a:spcPct val="0"/>
              </a:spcBef>
              <a:spcAft>
                <a:spcPct val="0"/>
              </a:spcAft>
              <a:buClrTx/>
              <a:buSzTx/>
              <a:buFontTx/>
              <a:buNone/>
            </a:pPr>
            <a:r>
              <a:rPr kumimoji="0" lang="he-IL" altLang="he-IL" sz="2000" b="1" i="0" u="none" strike="noStrike" kern="1200" cap="none" spc="0" normalizeH="0" baseline="0" noProof="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Calibri" pitchFamily="34" charset="0"/>
                <a:ea typeface="Arial"/>
                <a:cs typeface="Arial" panose="020b0604020202020204" pitchFamily="34" charset="0"/>
                <a:sym typeface="Wingdings" charset="2"/>
              </a:rPr>
              <a:t>ל"ג בעומר?</a:t>
            </a:r>
            <a:endParaRPr kumimoji="0" lang="he-IL" altLang="he-IL" sz="1100" b="0" i="0" u="none" strike="noStrike" kern="1200" cap="none" spc="0" normalizeH="0" baseline="0" noProof="0">
              <a:effectLst>
                <a:outerShdw blurRad="38100" dist="38100" dir="2700000" algn="tl">
                  <a:srgbClr val="FFFFFF"/>
                </a:outerShdw>
              </a:effectLst>
              <a:uLnTx/>
              <a:uFillTx/>
              <a:latin typeface="Calibri" pitchFamily="34" charset="0"/>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pic>
        <p:nvPicPr>
          <p:cNvPr id="8194" name="תמונה 1"/>
          <p:cNvPicPr>
            <a:picLocks noChangeAspect="1"/>
          </p:cNvPicPr>
          <p:nvPr>
            <p:custDataLst>
              <p:tags r:id="rId4"/>
            </p:custDataLst>
          </p:nvPr>
        </p:nvPicPr>
        <p:blipFill>
          <a:blip r:embed="rId3"/>
          <a:stretch>
            <a:fillRect/>
          </a:stretch>
        </p:blipFill>
        <p:spPr bwMode="auto">
          <a:xfrm>
            <a:off x="0" y="-100012"/>
            <a:ext cx="9180513" cy="6832600"/>
          </a:xfrm>
          <a:prstGeom prst="rect">
            <a:avLst/>
          </a:prstGeom>
          <a:noFill/>
          <a:ln>
            <a:noFill/>
            <a:miter lim="800000"/>
          </a:ln>
        </p:spPr>
      </p:pic>
      <p:sp>
        <p:nvSpPr>
          <p:cNvPr id="8195" name="מלבן 10"/>
          <p:cNvSpPr/>
          <p:nvPr>
            <p:custDataLst>
              <p:tags r:id="rId5"/>
            </p:custDataLst>
          </p:nvPr>
        </p:nvSpPr>
        <p:spPr bwMode="auto">
          <a:xfrm>
            <a:off x="4427538" y="2984500"/>
            <a:ext cx="2916237" cy="1246188"/>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rtl="1"/>
            <a:r>
              <a:rPr lang="he-IL" altLang="he-IL" sz="1500">
                <a:latin typeface="Calibri"/>
              </a:rPr>
              <a:t>בעדות מן המאה השש-עשרה, מתואר כי האר"י (מייסד שיטה מרכזית בתורת הקבלה) עלה ביום זה לקברו של </a:t>
            </a:r>
            <a:r>
              <a:rPr lang="he-IL" altLang="he-IL" sz="1500" b="1">
                <a:latin typeface="Calibri"/>
              </a:rPr>
              <a:t>רשב"י </a:t>
            </a:r>
            <a:r>
              <a:rPr lang="he-IL" altLang="he-IL" sz="1500">
                <a:latin typeface="Calibri"/>
              </a:rPr>
              <a:t>במירון, מנהג שנמשך מאז ועד היום על ידי המונים</a:t>
            </a:r>
            <a:endParaRPr lang="he-IL" altLang="he-IL" sz="1500">
              <a:latin typeface="Calibri"/>
            </a:endParaRPr>
          </a:p>
        </p:txBody>
      </p:sp>
      <p:sp>
        <p:nvSpPr>
          <p:cNvPr id="8196" name="TextBox 13"/>
          <p:cNvSpPr/>
          <p:nvPr>
            <p:custDataLst>
              <p:tags r:id="rId6"/>
            </p:custDataLst>
          </p:nvPr>
        </p:nvSpPr>
        <p:spPr bwMode="auto">
          <a:xfrm>
            <a:off x="4464050" y="4549775"/>
            <a:ext cx="2808288" cy="2170113"/>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just" rtl="1"/>
            <a:r>
              <a:rPr lang="he-IL" altLang="he-IL" sz="1500">
                <a:latin typeface="Calibri"/>
              </a:rPr>
              <a:t>במקורות קבליים נזכר מנהג הדלקת מדורות </a:t>
            </a:r>
            <a:r>
              <a:rPr lang="he-IL" altLang="he-IL" sz="1500" b="1">
                <a:latin typeface="Calibri"/>
              </a:rPr>
              <a:t>כזכר לפטירתו של רשב"י </a:t>
            </a:r>
            <a:endParaRPr lang="he-IL" altLang="he-IL" sz="1500" b="1">
              <a:latin typeface="Calibri"/>
            </a:endParaRPr>
          </a:p>
          <a:p>
            <a:pPr lvl="0" algn="just" rtl="1"/>
            <a:endParaRPr lang="he-IL" altLang="he-IL" sz="1500">
              <a:latin typeface="Calibri"/>
            </a:endParaRPr>
          </a:p>
          <a:p>
            <a:pPr lvl="0" algn="just" rtl="1"/>
            <a:r>
              <a:rPr lang="he-IL" altLang="he-IL" sz="1500">
                <a:latin typeface="Calibri"/>
              </a:rPr>
              <a:t>הציונות אימצה כסמל את הדלקת המדורות אשר בתקופת המרד </a:t>
            </a:r>
            <a:r>
              <a:rPr lang="he-IL" altLang="he-IL" sz="1500" b="1">
                <a:latin typeface="Calibri"/>
              </a:rPr>
              <a:t>שימשו את לוחמי בר כוכבא</a:t>
            </a:r>
            <a:r>
              <a:rPr lang="he-IL" altLang="he-IL" sz="1500">
                <a:latin typeface="Calibri"/>
              </a:rPr>
              <a:t> לאיתות והעברת סימנים, בכך הדגישה את ערכי </a:t>
            </a:r>
            <a:r>
              <a:rPr lang="he-IL" altLang="he-IL" sz="1500" b="1">
                <a:latin typeface="Calibri"/>
              </a:rPr>
              <a:t>הגבורה והמאבק לעצמאות בדורנו</a:t>
            </a:r>
            <a:endParaRPr lang="he-IL" altLang="he-IL" sz="1500" b="1">
              <a:latin typeface="Calibri"/>
            </a:endParaRPr>
          </a:p>
        </p:txBody>
      </p:sp>
      <p:sp>
        <p:nvSpPr>
          <p:cNvPr id="8197" name="TextBox 16"/>
          <p:cNvSpPr/>
          <p:nvPr>
            <p:custDataLst>
              <p:tags r:id="rId7"/>
            </p:custDataLst>
          </p:nvPr>
        </p:nvSpPr>
        <p:spPr bwMode="auto">
          <a:xfrm>
            <a:off x="481013" y="3000375"/>
            <a:ext cx="2808287" cy="784225"/>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r" rtl="1"/>
            <a:r>
              <a:rPr lang="he-IL" altLang="he-IL" sz="1500">
                <a:latin typeface="Calibri"/>
              </a:rPr>
              <a:t>יש הנוהגים ביום זה לקרוא מתוך </a:t>
            </a:r>
            <a:r>
              <a:rPr lang="he-IL" altLang="he-IL" sz="1500" b="1">
                <a:latin typeface="Calibri"/>
              </a:rPr>
              <a:t>ספר ה'זוהר'</a:t>
            </a:r>
            <a:r>
              <a:rPr lang="he-IL" altLang="he-IL" sz="1500">
                <a:latin typeface="Calibri"/>
              </a:rPr>
              <a:t>, הספר המרכזי בתורת הקבלה</a:t>
            </a:r>
            <a:endParaRPr lang="he-IL" altLang="he-IL" sz="1500">
              <a:latin typeface="Calibri"/>
            </a:endParaRPr>
          </a:p>
        </p:txBody>
      </p:sp>
      <p:sp>
        <p:nvSpPr>
          <p:cNvPr id="8198" name="TextBox 18"/>
          <p:cNvSpPr/>
          <p:nvPr>
            <p:custDataLst>
              <p:tags r:id="rId8"/>
            </p:custDataLst>
          </p:nvPr>
        </p:nvSpPr>
        <p:spPr bwMode="auto">
          <a:xfrm>
            <a:off x="107950" y="4611688"/>
            <a:ext cx="3168650" cy="1077912"/>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r" rtl="1"/>
            <a:r>
              <a:rPr lang="he-IL" altLang="he-IL" sz="1600">
                <a:latin typeface="Calibri"/>
              </a:rPr>
              <a:t>בל"ג בעומר נוהגים ילדים לשחק בחץ וקשת, המזכירים את </a:t>
            </a:r>
            <a:r>
              <a:rPr lang="he-IL" altLang="he-IL" sz="1600" b="1">
                <a:latin typeface="Calibri"/>
              </a:rPr>
              <a:t>כלי הנשק </a:t>
            </a:r>
            <a:r>
              <a:rPr lang="he-IL" altLang="he-IL" sz="1600">
                <a:latin typeface="Calibri"/>
              </a:rPr>
              <a:t>בהם השתמשו בר כוכבא וחייליו נגד הצבא הרומאי</a:t>
            </a:r>
            <a:endParaRPr lang="he-IL" altLang="he-IL" sz="1600">
              <a:latin typeface="Calibri"/>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9218" name="תיבת טקסט 8"/>
          <p:cNvSpPr/>
          <p:nvPr>
            <p:custDataLst>
              <p:tags r:id="rId3"/>
            </p:custDataLst>
          </p:nvPr>
        </p:nvSpPr>
        <p:spPr bwMode="auto">
          <a:xfrm>
            <a:off x="1060450" y="2489200"/>
            <a:ext cx="7183438" cy="1878013"/>
          </a:xfrm>
          <a:prstGeom prst="rect">
            <a:avLst/>
          </a:prstGeom>
          <a:noFill/>
          <a:ln>
            <a:noFill/>
            <a:miter lim="800000"/>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altLang="en-US" sz="2800">
                <a:solidFill>
                  <a:schemeClr val="accent1"/>
                </a:solidFill>
                <a:latin typeface="Guttman Drogolin" pitchFamily="2" charset="-79"/>
                <a:cs typeface="Guttman Drogolin" pitchFamily="2" charset="-79"/>
              </a:rPr>
              <a:t>"שלא נהגו כבוד זה בזה"</a:t>
            </a:r>
            <a:endParaRPr lang="he-IL" altLang="en-US" sz="2800">
              <a:solidFill>
                <a:schemeClr val="accent1"/>
              </a:solidFill>
              <a:latin typeface="Guttman Drogolin" pitchFamily="2" charset="-79"/>
              <a:cs typeface="Guttman Drogolin" pitchFamily="2" charset="-79"/>
            </a:endParaRPr>
          </a:p>
          <a:p>
            <a:pPr lvl="0" algn="ctr"/>
            <a:r>
              <a:rPr lang="he-IL" altLang="en-US" sz="4400">
                <a:solidFill>
                  <a:srgbClr val="FFC000"/>
                </a:solidFill>
                <a:latin typeface="Guttman Drogolin" pitchFamily="2" charset="-79"/>
                <a:cs typeface="Guttman Drogolin" pitchFamily="2" charset="-79"/>
              </a:rPr>
              <a:t>מות תלמידי רבי עקיבא </a:t>
            </a:r>
            <a:endParaRPr lang="he-IL" altLang="en-US" sz="4400">
              <a:solidFill>
                <a:srgbClr val="FFC000"/>
              </a:solidFill>
              <a:latin typeface="Guttman Drogolin" pitchFamily="2" charset="-79"/>
              <a:cs typeface="Guttman Drogolin" pitchFamily="2" charset="-79"/>
            </a:endParaRPr>
          </a:p>
          <a:p>
            <a:pPr lvl="0" algn="ctr"/>
            <a:r>
              <a:rPr lang="he-IL" altLang="en-US" sz="4400">
                <a:solidFill>
                  <a:srgbClr val="FFC000"/>
                </a:solidFill>
                <a:latin typeface="Guttman Drogolin" pitchFamily="2" charset="-79"/>
                <a:cs typeface="Guttman Drogolin" pitchFamily="2" charset="-79"/>
              </a:rPr>
              <a:t>וערך כבוד האדם</a:t>
            </a:r>
            <a:endParaRPr lang="he-IL" altLang="en-US" sz="4400">
              <a:solidFill>
                <a:srgbClr val="FFC000"/>
              </a:solidFill>
              <a:latin typeface="Guttman Drogolin" pitchFamily="2" charset="-79"/>
              <a:cs typeface="Guttman Drogolin" pitchFamily="2" charset="-79"/>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0242" name="מלבן 6">
            <a:extLst>
              <a:ext uri="{FF2B5EF4-FFF2-40B4-BE49-F238E27FC236}">
                <a16:creationId xmlns:a16="http://schemas.microsoft.com/office/drawing/2014/main" id="{23E4C1D6-D85A-40A6-854C-8639C397BCB7}"/>
              </a:ext>
            </a:extLst>
          </p:cNvPr>
          <p:cNvSpPr>
            <a:spLocks noChangeArrowheads="1"/>
          </p:cNvSpPr>
          <p:nvPr>
            <p:custDataLst>
              <p:tags r:id="rId3"/>
            </p:custDataLst>
          </p:nvPr>
        </p:nvSpPr>
        <p:spPr bwMode="auto">
          <a:xfrm>
            <a:off x="467544" y="1772816"/>
            <a:ext cx="8424862"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auto" latinLnBrk="0" hangingPunct="1">
              <a:lnSpc>
                <a:spcPct val="150000"/>
              </a:lnSpc>
              <a:spcBef>
                <a:spcPct val="0"/>
              </a:spcBef>
              <a:spcAft>
                <a:spcPct val="0"/>
              </a:spcAft>
              <a:buClrTx/>
              <a:buSzTx/>
              <a:buFontTx/>
              <a:buNone/>
            </a:pPr>
            <a:r>
              <a:rPr kumimoji="0" lang="he-IL"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Arial" panose="020b0604020202020204" pitchFamily="34" charset="0"/>
                <a:sym typeface="Wingdings" charset="2"/>
              </a:rPr>
              <a:t>בתלמוד מסופר על מותם של 24,000 תלמידים של רבי עקיבא, ושם גם מוסברת הסיבה למותם:</a:t>
            </a:r>
          </a:p>
          <a:p>
            <a:pPr marL="0" marR="0" lvl="0" indent="0" algn="r" defTabSz="914400" rtl="1" eaLnBrk="1" fontAlgn="auto" latinLnBrk="0" hangingPunct="1">
              <a:lnSpc>
                <a:spcPct val="150000"/>
              </a:lnSpc>
              <a:spcBef>
                <a:spcPct val="0"/>
              </a:spcBef>
              <a:spcAft>
                <a:spcPct val="0"/>
              </a:spcAft>
              <a:buClrTx/>
              <a:buSzTx/>
              <a:buFontTx/>
              <a:buNone/>
            </a:pPr>
            <a:r>
              <a:rPr kumimoji="0" lang="he-IL"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Guttman Haim-Condensed" panose="02010401010101010101" pitchFamily="2" charset="-79"/>
                <a:sym typeface="Wingdings" charset="2"/>
              </a:rPr>
              <a:t>	"שנים עשר אלף זוגות תלמידים היו לו לרבי עקיבא [...] </a:t>
            </a:r>
            <a:br>
              <a:rPr kumimoji="0" lang="en-US"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Guttman Haim-Condensed" panose="02010401010101010101" pitchFamily="2" charset="-79"/>
                <a:sym typeface="Wingdings" charset="2"/>
              </a:rPr>
            </a:br>
            <a:r>
              <a:rPr kumimoji="0" lang="he-IL"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Guttman Haim-Condensed" panose="02010401010101010101" pitchFamily="2" charset="-79"/>
                <a:sym typeface="Wingdings" charset="2"/>
              </a:rPr>
              <a:t>	</a:t>
            </a:r>
            <a:r>
              <a:rPr kumimoji="0" lang="he-IL"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Guttman Haim-Condensed" panose="02010401010101010101" pitchFamily="2" charset="-79"/>
                <a:sym typeface="Wingdings" charset="2"/>
              </a:rPr>
              <a:t>וכולן מתו בפרק אחד </a:t>
            </a:r>
            <a:r>
              <a:rPr kumimoji="0" lang="he-IL"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Arial"/>
                <a:sym typeface="Wingdings" charset="2"/>
              </a:rPr>
              <a:t>(=בתקופה אחת) </a:t>
            </a:r>
            <a:r>
              <a:rPr kumimoji="0" lang="he-IL" alt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Guttman Haim-Condensed" panose="02010401010101010101" pitchFamily="2" charset="-79"/>
                <a:sym typeface="Wingdings" charset="2"/>
              </a:rPr>
              <a:t>– </a:t>
            </a:r>
            <a:r>
              <a:rPr kumimoji="0" lang="he-IL" altLang="he-IL" sz="2800"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Guttman Haim-Condensed" panose="02010401010101010101" pitchFamily="2" charset="-79"/>
                <a:sym typeface="Wingdings" charset="2"/>
              </a:rPr>
              <a:t>מפני שלא נהגו </a:t>
            </a:r>
            <a:r>
              <a:rPr kumimoji="0" lang="he-IL" altLang="he-IL"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Guttman Haim-Condensed" panose="02010401010101010101" pitchFamily="2" charset="-79"/>
                <a:sym typeface="Wingdings" charset="2"/>
              </a:rPr>
              <a:t>	</a:t>
            </a:r>
            <a:r>
              <a:rPr kumimoji="0" lang="he-IL" altLang="he-IL" sz="2800"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Haim-Condensed" pitchFamily="2" charset="-79"/>
                <a:ea typeface="Arial"/>
                <a:cs typeface="Guttman Haim-Condensed" panose="02010401010101010101" pitchFamily="2" charset="-79"/>
                <a:sym typeface="Wingdings" charset="2"/>
              </a:rPr>
              <a:t>כבוד זה לזה"</a:t>
            </a:r>
            <a:br>
              <a:rPr kumimoji="0" lang="en-US" altLang="he-IL" sz="3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Guttman Haim-Condensed" panose="02010401010101010101" pitchFamily="2" charset="-79"/>
                <a:sym typeface="Wingdings" charset="2"/>
              </a:rPr>
            </a:br>
            <a:r>
              <a:rPr kumimoji="0" lang="he-IL" altLang="he-IL" sz="3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Guttman Haim-Condensed" panose="02010401010101010101" pitchFamily="2" charset="-79"/>
                <a:sym typeface="Wingdings" charset="2"/>
              </a:rPr>
              <a:t>						</a:t>
            </a:r>
            <a:r>
              <a:rPr kumimoji="0" lang="he-IL" alt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pitchFamily="34" charset="0"/>
                <a:ea typeface="Arial"/>
                <a:cs typeface="Arial" panose="020b0604020202020204" pitchFamily="34" charset="0"/>
                <a:sym typeface="Wingdings" charset="2"/>
              </a:rPr>
              <a:t>(תלמוד בבלי, יבמות סב, ב)</a:t>
            </a:r>
          </a:p>
          <a:p>
            <a:pPr marL="0" marR="0" lvl="0" indent="0" algn="r" defTabSz="914400" rtl="1" eaLnBrk="1" fontAlgn="auto" latinLnBrk="0" hangingPunct="1">
              <a:lnSpc>
                <a:spcPct val="100000"/>
              </a:lnSpc>
              <a:spcBef>
                <a:spcPct val="0"/>
              </a:spcBef>
              <a:spcAft>
                <a:spcPct val="0"/>
              </a:spcAft>
              <a:buClrTx/>
              <a:buSzTx/>
              <a:buFontTx/>
              <a:buNone/>
            </a:pPr>
            <a:endParaRPr kumimoji="0" lang="he-IL" altLang="he-IL" sz="2000" b="0" i="0" u="none" strike="noStrike" kern="1200" cap="none" spc="0" normalizeH="0" baseline="0" noProof="0">
              <a:uLnTx/>
              <a:uFillTx/>
              <a:latin typeface="Calibri" pitchFamily="34" charset="0"/>
            </a:endParaRPr>
          </a:p>
        </p:txBody>
      </p:sp>
    </p:spTree>
  </p:cSld>
  <p:clrMapOvr>
    <a:masterClrMapping/>
  </p:clrMapOvr>
  <p:transition/>
  <p:timing/>
</p:sld>
</file>

<file path=ppt/tags/tag1.xml><?xml version="1.0" encoding="utf-8"?>
<p:tagLst xmlns:p="http://schemas.openxmlformats.org/presentationml/2006/main">
  <p:tag name="AS_UNIQUEID" val="83"/>
</p:tagLst>
</file>

<file path=ppt/tags/tag10.xml><?xml version="1.0" encoding="utf-8"?>
<p:tagLst xmlns:p="http://schemas.openxmlformats.org/presentationml/2006/main">
  <p:tag name="AS_UNIQUEID" val="92"/>
</p:tagLst>
</file>

<file path=ppt/tags/tag100.xml><?xml version="1.0" encoding="utf-8"?>
<p:tagLst xmlns:p="http://schemas.openxmlformats.org/presentationml/2006/main">
  <p:tag name="AS_UNIQUEID" val="50"/>
</p:tagLst>
</file>

<file path=ppt/tags/tag101.xml><?xml version="1.0" encoding="utf-8"?>
<p:tagLst xmlns:p="http://schemas.openxmlformats.org/presentationml/2006/main">
  <p:tag name="AS_UNIQUEID" val="163"/>
</p:tagLst>
</file>

<file path=ppt/tags/tag102.xml><?xml version="1.0" encoding="utf-8"?>
<p:tagLst xmlns:p="http://schemas.openxmlformats.org/presentationml/2006/main">
  <p:tag name="AS_UNIQUEID" val="51"/>
</p:tagLst>
</file>

<file path=ppt/tags/tag103.xml><?xml version="1.0" encoding="utf-8"?>
<p:tagLst xmlns:p="http://schemas.openxmlformats.org/presentationml/2006/main">
  <p:tag name="AS_UNIQUEID" val="52"/>
</p:tagLst>
</file>

<file path=ppt/tags/tag104.xml><?xml version="1.0" encoding="utf-8"?>
<p:tagLst xmlns:p="http://schemas.openxmlformats.org/presentationml/2006/main">
  <p:tag name="AS_UNIQUEID" val="53"/>
</p:tagLst>
</file>

<file path=ppt/tags/tag105.xml><?xml version="1.0" encoding="utf-8"?>
<p:tagLst xmlns:p="http://schemas.openxmlformats.org/presentationml/2006/main">
  <p:tag name="AS_UNIQUEID" val="54"/>
</p:tagLst>
</file>

<file path=ppt/tags/tag106.xml><?xml version="1.0" encoding="utf-8"?>
<p:tagLst xmlns:p="http://schemas.openxmlformats.org/presentationml/2006/main">
  <p:tag name="AS_UNIQUEID" val="164"/>
</p:tagLst>
</file>

<file path=ppt/tags/tag107.xml><?xml version="1.0" encoding="utf-8"?>
<p:tagLst xmlns:p="http://schemas.openxmlformats.org/presentationml/2006/main">
  <p:tag name="AS_UNIQUEID" val="55"/>
</p:tagLst>
</file>

<file path=ppt/tags/tag108.xml><?xml version="1.0" encoding="utf-8"?>
<p:tagLst xmlns:p="http://schemas.openxmlformats.org/presentationml/2006/main">
  <p:tag name="AS_UNIQUEID" val="56"/>
</p:tagLst>
</file>

<file path=ppt/tags/tag109.xml><?xml version="1.0" encoding="utf-8"?>
<p:tagLst xmlns:p="http://schemas.openxmlformats.org/presentationml/2006/main">
  <p:tag name="AS_UNIQUEID" val="57"/>
</p:tagLst>
</file>

<file path=ppt/tags/tag11.xml><?xml version="1.0" encoding="utf-8"?>
<p:tagLst xmlns:p="http://schemas.openxmlformats.org/presentationml/2006/main">
  <p:tag name="AS_UNIQUEID" val="93"/>
</p:tagLst>
</file>

<file path=ppt/tags/tag110.xml><?xml version="1.0" encoding="utf-8"?>
<p:tagLst xmlns:p="http://schemas.openxmlformats.org/presentationml/2006/main">
  <p:tag name="AS_UNIQUEID" val="58"/>
</p:tagLst>
</file>

<file path=ppt/tags/tag111.xml><?xml version="1.0" encoding="utf-8"?>
<p:tagLst xmlns:p="http://schemas.openxmlformats.org/presentationml/2006/main">
  <p:tag name="AS_UNIQUEID" val="59"/>
</p:tagLst>
</file>

<file path=ppt/tags/tag112.xml><?xml version="1.0" encoding="utf-8"?>
<p:tagLst xmlns:p="http://schemas.openxmlformats.org/presentationml/2006/main">
  <p:tag name="AS_UNIQUEID" val="60"/>
</p:tagLst>
</file>

<file path=ppt/tags/tag113.xml><?xml version="1.0" encoding="utf-8"?>
<p:tagLst xmlns:p="http://schemas.openxmlformats.org/presentationml/2006/main">
  <p:tag name="AS_UNIQUEID" val="165"/>
</p:tagLst>
</file>

<file path=ppt/tags/tag114.xml><?xml version="1.0" encoding="utf-8"?>
<p:tagLst xmlns:p="http://schemas.openxmlformats.org/presentationml/2006/main">
  <p:tag name="AS_UNIQUEID" val="61"/>
</p:tagLst>
</file>

<file path=ppt/tags/tag115.xml><?xml version="1.0" encoding="utf-8"?>
<p:tagLst xmlns:p="http://schemas.openxmlformats.org/presentationml/2006/main">
  <p:tag name="AS_UNIQUEID" val="62"/>
</p:tagLst>
</file>

<file path=ppt/tags/tag116.xml><?xml version="1.0" encoding="utf-8"?>
<p:tagLst xmlns:p="http://schemas.openxmlformats.org/presentationml/2006/main">
  <p:tag name="AS_UNIQUEID" val="63"/>
</p:tagLst>
</file>

<file path=ppt/tags/tag117.xml><?xml version="1.0" encoding="utf-8"?>
<p:tagLst xmlns:p="http://schemas.openxmlformats.org/presentationml/2006/main">
  <p:tag name="AS_UNIQUEID" val="64"/>
</p:tagLst>
</file>

<file path=ppt/tags/tag118.xml><?xml version="1.0" encoding="utf-8"?>
<p:tagLst xmlns:p="http://schemas.openxmlformats.org/presentationml/2006/main">
  <p:tag name="AS_UNIQUEID" val="65"/>
</p:tagLst>
</file>

<file path=ppt/tags/tag119.xml><?xml version="1.0" encoding="utf-8"?>
<p:tagLst xmlns:p="http://schemas.openxmlformats.org/presentationml/2006/main">
  <p:tag name="AS_UNIQUEID" val="166"/>
</p:tagLst>
</file>

<file path=ppt/tags/tag12.xml><?xml version="1.0" encoding="utf-8"?>
<p:tagLst xmlns:p="http://schemas.openxmlformats.org/presentationml/2006/main">
  <p:tag name="AS_UNIQUEID" val="94"/>
</p:tagLst>
</file>

<file path=ppt/tags/tag120.xml><?xml version="1.0" encoding="utf-8"?>
<p:tagLst xmlns:p="http://schemas.openxmlformats.org/presentationml/2006/main">
  <p:tag name="AS_UNIQUEID" val="66"/>
</p:tagLst>
</file>

<file path=ppt/tags/tag121.xml><?xml version="1.0" encoding="utf-8"?>
<p:tagLst xmlns:p="http://schemas.openxmlformats.org/presentationml/2006/main">
  <p:tag name="AS_UNIQUEID" val="167"/>
</p:tagLst>
</file>

<file path=ppt/tags/tag122.xml><?xml version="1.0" encoding="utf-8"?>
<p:tagLst xmlns:p="http://schemas.openxmlformats.org/presentationml/2006/main">
  <p:tag name="AS_UNIQUEID" val="67"/>
</p:tagLst>
</file>

<file path=ppt/tags/tag123.xml><?xml version="1.0" encoding="utf-8"?>
<p:tagLst xmlns:p="http://schemas.openxmlformats.org/presentationml/2006/main">
  <p:tag name="AS_UNIQUEID" val="168"/>
</p:tagLst>
</file>

<file path=ppt/tags/tag124.xml><?xml version="1.0" encoding="utf-8"?>
<p:tagLst xmlns:p="http://schemas.openxmlformats.org/presentationml/2006/main">
  <p:tag name="AS_UNIQUEID" val="68"/>
</p:tagLst>
</file>

<file path=ppt/tags/tag125.xml><?xml version="1.0" encoding="utf-8"?>
<p:tagLst xmlns:p="http://schemas.openxmlformats.org/presentationml/2006/main">
  <p:tag name="AS_UNIQUEID" val="169"/>
</p:tagLst>
</file>

<file path=ppt/tags/tag126.xml><?xml version="1.0" encoding="utf-8"?>
<p:tagLst xmlns:p="http://schemas.openxmlformats.org/presentationml/2006/main">
  <p:tag name="AS_UNIQUEID" val="80"/>
</p:tagLst>
</file>

<file path=ppt/tags/tag127.xml><?xml version="1.0" encoding="utf-8"?>
<p:tagLst xmlns:p="http://schemas.openxmlformats.org/presentationml/2006/main">
  <p:tag name="AS_UNIQUEID" val="81"/>
</p:tagLst>
</file>

<file path=ppt/tags/tag128.xml><?xml version="1.0" encoding="utf-8"?>
<p:tagLst xmlns:p="http://schemas.openxmlformats.org/presentationml/2006/main">
  <p:tag name="AS_UNIQUEID" val="82"/>
</p:tagLst>
</file>

<file path=ppt/tags/tag129.xml><?xml version="1.0" encoding="utf-8"?>
<p:tagLst xmlns:p="http://schemas.openxmlformats.org/presentationml/2006/main">
  <p:tag name="AS_UNIQUEID" val="170"/>
</p:tagLst>
</file>

<file path=ppt/tags/tag13.xml><?xml version="1.0" encoding="utf-8"?>
<p:tagLst xmlns:p="http://schemas.openxmlformats.org/presentationml/2006/main">
  <p:tag name="AS_UNIQUEID" val="95"/>
</p:tagLst>
</file>

<file path=ppt/tags/tag130.xml><?xml version="1.0" encoding="utf-8"?>
<p:tagLst xmlns:p="http://schemas.openxmlformats.org/presentationml/2006/main">
  <p:tag name="AS_UNIQUEID" val="69"/>
</p:tagLst>
</file>

<file path=ppt/tags/tag131.xml><?xml version="1.0" encoding="utf-8"?>
<p:tagLst xmlns:p="http://schemas.openxmlformats.org/presentationml/2006/main">
  <p:tag name="AS_UNIQUEID" val="70"/>
</p:tagLst>
</file>

<file path=ppt/tags/tag132.xml><?xml version="1.0" encoding="utf-8"?>
<p:tagLst xmlns:p="http://schemas.openxmlformats.org/presentationml/2006/main">
  <p:tag name="AS_UNIQUEID" val="71"/>
</p:tagLst>
</file>

<file path=ppt/tags/tag133.xml><?xml version="1.0" encoding="utf-8"?>
<p:tagLst xmlns:p="http://schemas.openxmlformats.org/presentationml/2006/main">
  <p:tag name="AS_UNIQUEID" val="171"/>
</p:tagLst>
</file>

<file path=ppt/tags/tag134.xml><?xml version="1.0" encoding="utf-8"?>
<p:tagLst xmlns:p="http://schemas.openxmlformats.org/presentationml/2006/main">
  <p:tag name="AS_UNIQUEID" val="72"/>
</p:tagLst>
</file>

<file path=ppt/tags/tag135.xml><?xml version="1.0" encoding="utf-8"?>
<p:tagLst xmlns:p="http://schemas.openxmlformats.org/presentationml/2006/main">
  <p:tag name="AS_UNIQUEID" val="73"/>
</p:tagLst>
</file>

<file path=ppt/tags/tag136.xml><?xml version="1.0" encoding="utf-8"?>
<p:tagLst xmlns:p="http://schemas.openxmlformats.org/presentationml/2006/main">
  <p:tag name="AS_NET" val="4.0.30319.34209"/>
  <p:tag name="AS_OS" val="Microsoft Windows NT 6.2.9200.0"/>
  <p:tag name="AS_RELEASE_DATE" val="2020.02.14"/>
  <p:tag name="AS_TITLE" val="Aspose.Slides for .NET 2.0"/>
  <p:tag name="AS_VERSION" val="20.2"/>
</p:tagLst>
</file>

<file path=ppt/tags/tag14.xml><?xml version="1.0" encoding="utf-8"?>
<p:tagLst xmlns:p="http://schemas.openxmlformats.org/presentationml/2006/main">
  <p:tag name="AS_UNIQUEID" val="96"/>
</p:tagLst>
</file>

<file path=ppt/tags/tag15.xml><?xml version="1.0" encoding="utf-8"?>
<p:tagLst xmlns:p="http://schemas.openxmlformats.org/presentationml/2006/main">
  <p:tag name="AS_UNIQUEID" val="97"/>
</p:tagLst>
</file>

<file path=ppt/tags/tag16.xml><?xml version="1.0" encoding="utf-8"?>
<p:tagLst xmlns:p="http://schemas.openxmlformats.org/presentationml/2006/main">
  <p:tag name="AS_UNIQUEID" val="98"/>
</p:tagLst>
</file>

<file path=ppt/tags/tag17.xml><?xml version="1.0" encoding="utf-8"?>
<p:tagLst xmlns:p="http://schemas.openxmlformats.org/presentationml/2006/main">
  <p:tag name="AS_UNIQUEID" val="99"/>
</p:tagLst>
</file>

<file path=ppt/tags/tag18.xml><?xml version="1.0" encoding="utf-8"?>
<p:tagLst xmlns:p="http://schemas.openxmlformats.org/presentationml/2006/main">
  <p:tag name="AS_UNIQUEID" val="100"/>
</p:tagLst>
</file>

<file path=ppt/tags/tag19.xml><?xml version="1.0" encoding="utf-8"?>
<p:tagLst xmlns:p="http://schemas.openxmlformats.org/presentationml/2006/main">
  <p:tag name="AS_UNIQUEID" val="101"/>
</p:tagLst>
</file>

<file path=ppt/tags/tag2.xml><?xml version="1.0" encoding="utf-8"?>
<p:tagLst xmlns:p="http://schemas.openxmlformats.org/presentationml/2006/main">
  <p:tag name="AS_UNIQUEID" val="84"/>
</p:tagLst>
</file>

<file path=ppt/tags/tag20.xml><?xml version="1.0" encoding="utf-8"?>
<p:tagLst xmlns:p="http://schemas.openxmlformats.org/presentationml/2006/main">
  <p:tag name="AS_UNIQUEID" val="102"/>
</p:tagLst>
</file>

<file path=ppt/tags/tag21.xml><?xml version="1.0" encoding="utf-8"?>
<p:tagLst xmlns:p="http://schemas.openxmlformats.org/presentationml/2006/main">
  <p:tag name="AS_UNIQUEID" val="103"/>
</p:tagLst>
</file>

<file path=ppt/tags/tag22.xml><?xml version="1.0" encoding="utf-8"?>
<p:tagLst xmlns:p="http://schemas.openxmlformats.org/presentationml/2006/main">
  <p:tag name="AS_UNIQUEID" val="104"/>
</p:tagLst>
</file>

<file path=ppt/tags/tag23.xml><?xml version="1.0" encoding="utf-8"?>
<p:tagLst xmlns:p="http://schemas.openxmlformats.org/presentationml/2006/main">
  <p:tag name="AS_UNIQUEID" val="105"/>
</p:tagLst>
</file>

<file path=ppt/tags/tag24.xml><?xml version="1.0" encoding="utf-8"?>
<p:tagLst xmlns:p="http://schemas.openxmlformats.org/presentationml/2006/main">
  <p:tag name="AS_UNIQUEID" val="106"/>
</p:tagLst>
</file>

<file path=ppt/tags/tag25.xml><?xml version="1.0" encoding="utf-8"?>
<p:tagLst xmlns:p="http://schemas.openxmlformats.org/presentationml/2006/main">
  <p:tag name="AS_UNIQUEID" val="107"/>
</p:tagLst>
</file>

<file path=ppt/tags/tag26.xml><?xml version="1.0" encoding="utf-8"?>
<p:tagLst xmlns:p="http://schemas.openxmlformats.org/presentationml/2006/main">
  <p:tag name="AS_UNIQUEID" val="108"/>
</p:tagLst>
</file>

<file path=ppt/tags/tag27.xml><?xml version="1.0" encoding="utf-8"?>
<p:tagLst xmlns:p="http://schemas.openxmlformats.org/presentationml/2006/main">
  <p:tag name="AS_UNIQUEID" val="109"/>
</p:tagLst>
</file>

<file path=ppt/tags/tag28.xml><?xml version="1.0" encoding="utf-8"?>
<p:tagLst xmlns:p="http://schemas.openxmlformats.org/presentationml/2006/main">
  <p:tag name="AS_UNIQUEID" val="110"/>
</p:tagLst>
</file>

<file path=ppt/tags/tag29.xml><?xml version="1.0" encoding="utf-8"?>
<p:tagLst xmlns:p="http://schemas.openxmlformats.org/presentationml/2006/main">
  <p:tag name="AS_UNIQUEID" val="111"/>
</p:tagLst>
</file>

<file path=ppt/tags/tag3.xml><?xml version="1.0" encoding="utf-8"?>
<p:tagLst xmlns:p="http://schemas.openxmlformats.org/presentationml/2006/main">
  <p:tag name="AS_UNIQUEID" val="85"/>
</p:tagLst>
</file>

<file path=ppt/tags/tag30.xml><?xml version="1.0" encoding="utf-8"?>
<p:tagLst xmlns:p="http://schemas.openxmlformats.org/presentationml/2006/main">
  <p:tag name="AS_UNIQUEID" val="112"/>
</p:tagLst>
</file>

<file path=ppt/tags/tag31.xml><?xml version="1.0" encoding="utf-8"?>
<p:tagLst xmlns:p="http://schemas.openxmlformats.org/presentationml/2006/main">
  <p:tag name="AS_UNIQUEID" val="113"/>
</p:tagLst>
</file>

<file path=ppt/tags/tag32.xml><?xml version="1.0" encoding="utf-8"?>
<p:tagLst xmlns:p="http://schemas.openxmlformats.org/presentationml/2006/main">
  <p:tag name="AS_UNIQUEID" val="114"/>
</p:tagLst>
</file>

<file path=ppt/tags/tag33.xml><?xml version="1.0" encoding="utf-8"?>
<p:tagLst xmlns:p="http://schemas.openxmlformats.org/presentationml/2006/main">
  <p:tag name="AS_UNIQUEID" val="115"/>
</p:tagLst>
</file>

<file path=ppt/tags/tag34.xml><?xml version="1.0" encoding="utf-8"?>
<p:tagLst xmlns:p="http://schemas.openxmlformats.org/presentationml/2006/main">
  <p:tag name="AS_UNIQUEID" val="116"/>
</p:tagLst>
</file>

<file path=ppt/tags/tag35.xml><?xml version="1.0" encoding="utf-8"?>
<p:tagLst xmlns:p="http://schemas.openxmlformats.org/presentationml/2006/main">
  <p:tag name="AS_UNIQUEID" val="117"/>
</p:tagLst>
</file>

<file path=ppt/tags/tag36.xml><?xml version="1.0" encoding="utf-8"?>
<p:tagLst xmlns:p="http://schemas.openxmlformats.org/presentationml/2006/main">
  <p:tag name="AS_UNIQUEID" val="118"/>
</p:tagLst>
</file>

<file path=ppt/tags/tag37.xml><?xml version="1.0" encoding="utf-8"?>
<p:tagLst xmlns:p="http://schemas.openxmlformats.org/presentationml/2006/main">
  <p:tag name="AS_UNIQUEID" val="119"/>
</p:tagLst>
</file>

<file path=ppt/tags/tag38.xml><?xml version="1.0" encoding="utf-8"?>
<p:tagLst xmlns:p="http://schemas.openxmlformats.org/presentationml/2006/main">
  <p:tag name="AS_UNIQUEID" val="120"/>
</p:tagLst>
</file>

<file path=ppt/tags/tag39.xml><?xml version="1.0" encoding="utf-8"?>
<p:tagLst xmlns:p="http://schemas.openxmlformats.org/presentationml/2006/main">
  <p:tag name="AS_UNIQUEID" val="121"/>
</p:tagLst>
</file>

<file path=ppt/tags/tag4.xml><?xml version="1.0" encoding="utf-8"?>
<p:tagLst xmlns:p="http://schemas.openxmlformats.org/presentationml/2006/main">
  <p:tag name="AS_UNIQUEID" val="86"/>
</p:tagLst>
</file>

<file path=ppt/tags/tag40.xml><?xml version="1.0" encoding="utf-8"?>
<p:tagLst xmlns:p="http://schemas.openxmlformats.org/presentationml/2006/main">
  <p:tag name="AS_UNIQUEID" val="122"/>
</p:tagLst>
</file>

<file path=ppt/tags/tag41.xml><?xml version="1.0" encoding="utf-8"?>
<p:tagLst xmlns:p="http://schemas.openxmlformats.org/presentationml/2006/main">
  <p:tag name="AS_UNIQUEID" val="123"/>
</p:tagLst>
</file>

<file path=ppt/tags/tag42.xml><?xml version="1.0" encoding="utf-8"?>
<p:tagLst xmlns:p="http://schemas.openxmlformats.org/presentationml/2006/main">
  <p:tag name="AS_UNIQUEID" val="124"/>
</p:tagLst>
</file>

<file path=ppt/tags/tag43.xml><?xml version="1.0" encoding="utf-8"?>
<p:tagLst xmlns:p="http://schemas.openxmlformats.org/presentationml/2006/main">
  <p:tag name="AS_UNIQUEID" val="125"/>
</p:tagLst>
</file>

<file path=ppt/tags/tag44.xml><?xml version="1.0" encoding="utf-8"?>
<p:tagLst xmlns:p="http://schemas.openxmlformats.org/presentationml/2006/main">
  <p:tag name="AS_UNIQUEID" val="126"/>
</p:tagLst>
</file>

<file path=ppt/tags/tag45.xml><?xml version="1.0" encoding="utf-8"?>
<p:tagLst xmlns:p="http://schemas.openxmlformats.org/presentationml/2006/main">
  <p:tag name="AS_UNIQUEID" val="127"/>
</p:tagLst>
</file>

<file path=ppt/tags/tag46.xml><?xml version="1.0" encoding="utf-8"?>
<p:tagLst xmlns:p="http://schemas.openxmlformats.org/presentationml/2006/main">
  <p:tag name="AS_UNIQUEID" val="128"/>
</p:tagLst>
</file>

<file path=ppt/tags/tag47.xml><?xml version="1.0" encoding="utf-8"?>
<p:tagLst xmlns:p="http://schemas.openxmlformats.org/presentationml/2006/main">
  <p:tag name="AS_UNIQUEID" val="129"/>
</p:tagLst>
</file>

<file path=ppt/tags/tag48.xml><?xml version="1.0" encoding="utf-8"?>
<p:tagLst xmlns:p="http://schemas.openxmlformats.org/presentationml/2006/main">
  <p:tag name="AS_UNIQUEID" val="130"/>
</p:tagLst>
</file>

<file path=ppt/tags/tag49.xml><?xml version="1.0" encoding="utf-8"?>
<p:tagLst xmlns:p="http://schemas.openxmlformats.org/presentationml/2006/main">
  <p:tag name="AS_UNIQUEID" val="131"/>
</p:tagLst>
</file>

<file path=ppt/tags/tag5.xml><?xml version="1.0" encoding="utf-8"?>
<p:tagLst xmlns:p="http://schemas.openxmlformats.org/presentationml/2006/main">
  <p:tag name="AS_UNIQUEID" val="87"/>
</p:tagLst>
</file>

<file path=ppt/tags/tag50.xml><?xml version="1.0" encoding="utf-8"?>
<p:tagLst xmlns:p="http://schemas.openxmlformats.org/presentationml/2006/main">
  <p:tag name="AS_UNIQUEID" val="132"/>
</p:tagLst>
</file>

<file path=ppt/tags/tag51.xml><?xml version="1.0" encoding="utf-8"?>
<p:tagLst xmlns:p="http://schemas.openxmlformats.org/presentationml/2006/main">
  <p:tag name="AS_UNIQUEID" val="133"/>
</p:tagLst>
</file>

<file path=ppt/tags/tag52.xml><?xml version="1.0" encoding="utf-8"?>
<p:tagLst xmlns:p="http://schemas.openxmlformats.org/presentationml/2006/main">
  <p:tag name="AS_UNIQUEID" val="134"/>
</p:tagLst>
</file>

<file path=ppt/tags/tag53.xml><?xml version="1.0" encoding="utf-8"?>
<p:tagLst xmlns:p="http://schemas.openxmlformats.org/presentationml/2006/main">
  <p:tag name="AS_UNIQUEID" val="135"/>
</p:tagLst>
</file>

<file path=ppt/tags/tag54.xml><?xml version="1.0" encoding="utf-8"?>
<p:tagLst xmlns:p="http://schemas.openxmlformats.org/presentationml/2006/main">
  <p:tag name="AS_UNIQUEID" val="136"/>
</p:tagLst>
</file>

<file path=ppt/tags/tag55.xml><?xml version="1.0" encoding="utf-8"?>
<p:tagLst xmlns:p="http://schemas.openxmlformats.org/presentationml/2006/main">
  <p:tag name="AS_UNIQUEID" val="137"/>
</p:tagLst>
</file>

<file path=ppt/tags/tag56.xml><?xml version="1.0" encoding="utf-8"?>
<p:tagLst xmlns:p="http://schemas.openxmlformats.org/presentationml/2006/main">
  <p:tag name="AS_UNIQUEID" val="138"/>
</p:tagLst>
</file>

<file path=ppt/tags/tag57.xml><?xml version="1.0" encoding="utf-8"?>
<p:tagLst xmlns:p="http://schemas.openxmlformats.org/presentationml/2006/main">
  <p:tag name="AS_UNIQUEID" val="139"/>
</p:tagLst>
</file>

<file path=ppt/tags/tag58.xml><?xml version="1.0" encoding="utf-8"?>
<p:tagLst xmlns:p="http://schemas.openxmlformats.org/presentationml/2006/main">
  <p:tag name="AS_UNIQUEID" val="140"/>
</p:tagLst>
</file>

<file path=ppt/tags/tag59.xml><?xml version="1.0" encoding="utf-8"?>
<p:tagLst xmlns:p="http://schemas.openxmlformats.org/presentationml/2006/main">
  <p:tag name="AS_UNIQUEID" val="141"/>
</p:tagLst>
</file>

<file path=ppt/tags/tag6.xml><?xml version="1.0" encoding="utf-8"?>
<p:tagLst xmlns:p="http://schemas.openxmlformats.org/presentationml/2006/main">
  <p:tag name="AS_UNIQUEID" val="88"/>
</p:tagLst>
</file>

<file path=ppt/tags/tag60.xml><?xml version="1.0" encoding="utf-8"?>
<p:tagLst xmlns:p="http://schemas.openxmlformats.org/presentationml/2006/main">
  <p:tag name="AS_UNIQUEID" val="142"/>
</p:tagLst>
</file>

<file path=ppt/tags/tag61.xml><?xml version="1.0" encoding="utf-8"?>
<p:tagLst xmlns:p="http://schemas.openxmlformats.org/presentationml/2006/main">
  <p:tag name="AS_UNIQUEID" val="143"/>
</p:tagLst>
</file>

<file path=ppt/tags/tag62.xml><?xml version="1.0" encoding="utf-8"?>
<p:tagLst xmlns:p="http://schemas.openxmlformats.org/presentationml/2006/main">
  <p:tag name="AS_UNIQUEID" val="144"/>
</p:tagLst>
</file>

<file path=ppt/tags/tag63.xml><?xml version="1.0" encoding="utf-8"?>
<p:tagLst xmlns:p="http://schemas.openxmlformats.org/presentationml/2006/main">
  <p:tag name="AS_UNIQUEID" val="145"/>
</p:tagLst>
</file>

<file path=ppt/tags/tag64.xml><?xml version="1.0" encoding="utf-8"?>
<p:tagLst xmlns:p="http://schemas.openxmlformats.org/presentationml/2006/main">
  <p:tag name="AS_UNIQUEID" val="146"/>
</p:tagLst>
</file>

<file path=ppt/tags/tag65.xml><?xml version="1.0" encoding="utf-8"?>
<p:tagLst xmlns:p="http://schemas.openxmlformats.org/presentationml/2006/main">
  <p:tag name="AS_UNIQUEID" val="147"/>
</p:tagLst>
</file>

<file path=ppt/tags/tag66.xml><?xml version="1.0" encoding="utf-8"?>
<p:tagLst xmlns:p="http://schemas.openxmlformats.org/presentationml/2006/main">
  <p:tag name="AS_UNIQUEID" val="148"/>
</p:tagLst>
</file>

<file path=ppt/tags/tag67.xml><?xml version="1.0" encoding="utf-8"?>
<p:tagLst xmlns:p="http://schemas.openxmlformats.org/presentationml/2006/main">
  <p:tag name="AS_UNIQUEID" val="149"/>
</p:tagLst>
</file>

<file path=ppt/tags/tag68.xml><?xml version="1.0" encoding="utf-8"?>
<p:tagLst xmlns:p="http://schemas.openxmlformats.org/presentationml/2006/main">
  <p:tag name="AS_UNIQUEID" val="150"/>
</p:tagLst>
</file>

<file path=ppt/tags/tag69.xml><?xml version="1.0" encoding="utf-8"?>
<p:tagLst xmlns:p="http://schemas.openxmlformats.org/presentationml/2006/main">
  <p:tag name="AS_UNIQUEID" val="151"/>
</p:tagLst>
</file>

<file path=ppt/tags/tag7.xml><?xml version="1.0" encoding="utf-8"?>
<p:tagLst xmlns:p="http://schemas.openxmlformats.org/presentationml/2006/main">
  <p:tag name="AS_UNIQUEID" val="89"/>
</p:tagLst>
</file>

<file path=ppt/tags/tag70.xml><?xml version="1.0" encoding="utf-8"?>
<p:tagLst xmlns:p="http://schemas.openxmlformats.org/presentationml/2006/main">
  <p:tag name="AS_UNIQUEID" val="152"/>
</p:tagLst>
</file>

<file path=ppt/tags/tag71.xml><?xml version="1.0" encoding="utf-8"?>
<p:tagLst xmlns:p="http://schemas.openxmlformats.org/presentationml/2006/main">
  <p:tag name="AS_UNIQUEID" val="153"/>
</p:tagLst>
</file>

<file path=ppt/tags/tag72.xml><?xml version="1.0" encoding="utf-8"?>
<p:tagLst xmlns:p="http://schemas.openxmlformats.org/presentationml/2006/main">
  <p:tag name="AS_UNIQUEID" val="154"/>
</p:tagLst>
</file>

<file path=ppt/tags/tag73.xml><?xml version="1.0" encoding="utf-8"?>
<p:tagLst xmlns:p="http://schemas.openxmlformats.org/presentationml/2006/main">
  <p:tag name="AS_UNIQUEID" val="155"/>
</p:tagLst>
</file>

<file path=ppt/tags/tag74.xml><?xml version="1.0" encoding="utf-8"?>
<p:tagLst xmlns:p="http://schemas.openxmlformats.org/presentationml/2006/main">
  <p:tag name="AS_UNIQUEID" val="156"/>
</p:tagLst>
</file>

<file path=ppt/tags/tag75.xml><?xml version="1.0" encoding="utf-8"?>
<p:tagLst xmlns:p="http://schemas.openxmlformats.org/presentationml/2006/main">
  <p:tag name="AS_UNIQUEID" val="157"/>
</p:tagLst>
</file>

<file path=ppt/tags/tag76.xml><?xml version="1.0" encoding="utf-8"?>
<p:tagLst xmlns:p="http://schemas.openxmlformats.org/presentationml/2006/main">
  <p:tag name="AS_UNIQUEID" val="158"/>
</p:tagLst>
</file>

<file path=ppt/tags/tag77.xml><?xml version="1.0" encoding="utf-8"?>
<p:tagLst xmlns:p="http://schemas.openxmlformats.org/presentationml/2006/main">
  <p:tag name="AS_UNIQUEID" val="74"/>
</p:tagLst>
</file>

<file path=ppt/tags/tag78.xml><?xml version="1.0" encoding="utf-8"?>
<p:tagLst xmlns:p="http://schemas.openxmlformats.org/presentationml/2006/main">
  <p:tag name="AS_UNIQUEID" val="75"/>
</p:tagLst>
</file>

<file path=ppt/tags/tag79.xml><?xml version="1.0" encoding="utf-8"?>
<p:tagLst xmlns:p="http://schemas.openxmlformats.org/presentationml/2006/main">
  <p:tag name="AS_UNIQUEID" val="76"/>
</p:tagLst>
</file>

<file path=ppt/tags/tag8.xml><?xml version="1.0" encoding="utf-8"?>
<p:tagLst xmlns:p="http://schemas.openxmlformats.org/presentationml/2006/main">
  <p:tag name="AS_UNIQUEID" val="90"/>
</p:tagLst>
</file>

<file path=ppt/tags/tag80.xml><?xml version="1.0" encoding="utf-8"?>
<p:tagLst xmlns:p="http://schemas.openxmlformats.org/presentationml/2006/main">
  <p:tag name="AS_UNIQUEID" val="77"/>
</p:tagLst>
</file>

<file path=ppt/tags/tag81.xml><?xml version="1.0" encoding="utf-8"?>
<p:tagLst xmlns:p="http://schemas.openxmlformats.org/presentationml/2006/main">
  <p:tag name="AS_UNIQUEID" val="78"/>
</p:tagLst>
</file>

<file path=ppt/tags/tag82.xml><?xml version="1.0" encoding="utf-8"?>
<p:tagLst xmlns:p="http://schemas.openxmlformats.org/presentationml/2006/main">
  <p:tag name="AS_UNIQUEID" val="79"/>
</p:tagLst>
</file>

<file path=ppt/tags/tag83.xml><?xml version="1.0" encoding="utf-8"?>
<p:tagLst xmlns:p="http://schemas.openxmlformats.org/presentationml/2006/main">
  <p:tag name="AS_UNIQUEID" val="159"/>
</p:tagLst>
</file>

<file path=ppt/tags/tag84.xml><?xml version="1.0" encoding="utf-8"?>
<p:tagLst xmlns:p="http://schemas.openxmlformats.org/presentationml/2006/main">
  <p:tag name="AS_UNIQUEID" val="37"/>
</p:tagLst>
</file>

<file path=ppt/tags/tag85.xml><?xml version="1.0" encoding="utf-8"?>
<p:tagLst xmlns:p="http://schemas.openxmlformats.org/presentationml/2006/main">
  <p:tag name="AS_UNIQUEID" val="38"/>
</p:tagLst>
</file>

<file path=ppt/tags/tag86.xml><?xml version="1.0" encoding="utf-8"?>
<p:tagLst xmlns:p="http://schemas.openxmlformats.org/presentationml/2006/main">
  <p:tag name="AS_UNIQUEID" val="39"/>
</p:tagLst>
</file>

<file path=ppt/tags/tag87.xml><?xml version="1.0" encoding="utf-8"?>
<p:tagLst xmlns:p="http://schemas.openxmlformats.org/presentationml/2006/main">
  <p:tag name="AS_UNIQUEID" val="40"/>
</p:tagLst>
</file>

<file path=ppt/tags/tag88.xml><?xml version="1.0" encoding="utf-8"?>
<p:tagLst xmlns:p="http://schemas.openxmlformats.org/presentationml/2006/main">
  <p:tag name="AS_UNIQUEID" val="160"/>
</p:tagLst>
</file>

<file path=ppt/tags/tag89.xml><?xml version="1.0" encoding="utf-8"?>
<p:tagLst xmlns:p="http://schemas.openxmlformats.org/presentationml/2006/main">
  <p:tag name="AS_UNIQUEID" val="41"/>
</p:tagLst>
</file>

<file path=ppt/tags/tag9.xml><?xml version="1.0" encoding="utf-8"?>
<p:tagLst xmlns:p="http://schemas.openxmlformats.org/presentationml/2006/main">
  <p:tag name="AS_UNIQUEID" val="91"/>
</p:tagLst>
</file>

<file path=ppt/tags/tag90.xml><?xml version="1.0" encoding="utf-8"?>
<p:tagLst xmlns:p="http://schemas.openxmlformats.org/presentationml/2006/main">
  <p:tag name="AS_UNIQUEID" val="161"/>
</p:tagLst>
</file>

<file path=ppt/tags/tag91.xml><?xml version="1.0" encoding="utf-8"?>
<p:tagLst xmlns:p="http://schemas.openxmlformats.org/presentationml/2006/main">
  <p:tag name="AS_UNIQUEID" val="42"/>
</p:tagLst>
</file>

<file path=ppt/tags/tag92.xml><?xml version="1.0" encoding="utf-8"?>
<p:tagLst xmlns:p="http://schemas.openxmlformats.org/presentationml/2006/main">
  <p:tag name="AS_UNIQUEID" val="43"/>
</p:tagLst>
</file>

<file path=ppt/tags/tag93.xml><?xml version="1.0" encoding="utf-8"?>
<p:tagLst xmlns:p="http://schemas.openxmlformats.org/presentationml/2006/main">
  <p:tag name="AS_UNIQUEID" val="162"/>
</p:tagLst>
</file>

<file path=ppt/tags/tag94.xml><?xml version="1.0" encoding="utf-8"?>
<p:tagLst xmlns:p="http://schemas.openxmlformats.org/presentationml/2006/main">
  <p:tag name="AS_UNIQUEID" val="44"/>
</p:tagLst>
</file>

<file path=ppt/tags/tag95.xml><?xml version="1.0" encoding="utf-8"?>
<p:tagLst xmlns:p="http://schemas.openxmlformats.org/presentationml/2006/main">
  <p:tag name="AS_UNIQUEID" val="45"/>
</p:tagLst>
</file>

<file path=ppt/tags/tag96.xml><?xml version="1.0" encoding="utf-8"?>
<p:tagLst xmlns:p="http://schemas.openxmlformats.org/presentationml/2006/main">
  <p:tag name="AS_UNIQUEID" val="46"/>
</p:tagLst>
</file>

<file path=ppt/tags/tag97.xml><?xml version="1.0" encoding="utf-8"?>
<p:tagLst xmlns:p="http://schemas.openxmlformats.org/presentationml/2006/main">
  <p:tag name="AS_UNIQUEID" val="47"/>
</p:tagLst>
</file>

<file path=ppt/tags/tag98.xml><?xml version="1.0" encoding="utf-8"?>
<p:tagLst xmlns:p="http://schemas.openxmlformats.org/presentationml/2006/main">
  <p:tag name="AS_UNIQUEID" val="48"/>
</p:tagLst>
</file>

<file path=ppt/tags/tag99.xml><?xml version="1.0" encoding="utf-8"?>
<p:tagLst xmlns:p="http://schemas.openxmlformats.org/presentationml/2006/main">
  <p:tag name="AS_UNIQUEID" val="49"/>
</p:tagLst>
</file>

<file path=ppt/theme/theme1.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dcterms:created xsi:type="dcterms:W3CDTF">2008-02-02T18:16:44Z</dcterms:created>
  <dcterms:modified xsi:type="dcterms:W3CDTF">2021-03-25T11:41:09Z</dcterms:modified>
</cp:coreProperties>
</file>

<file path=docProps/custom.xml><?xml version="1.0" encoding="utf-8"?>
<Properties xmlns:vt="http://schemas.openxmlformats.org/officeDocument/2006/docPropsVTypes" xmlns="http://schemas.openxmlformats.org/officeDocument/2006/custom-properties"/>
</file>