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2,550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ה-83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28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ט"ז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16:00)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השנים עשר למלחמה</a:t>
            </a:r>
            <a:endParaRPr b="1"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"התחלנו במאמץ נוסף בח'ירבת אחזעה, שנמצאת בסמוך לגבול שטח ישראל, ממנה יצאו לטבח הרצחני בשבעה באוקטובר בקיבוץ ניר עוז – אנחנו פועלים שם בנחישות."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דובר צה"ל, תא"ל דניאל הגרי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9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היתקלות של כוחות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מצוות הקרב של חטיבת הנח"ל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באזור ממולכד המהווה מעוז מחבלים של החמאס בדרג' תופאח, מכלול האש של החטיבה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הכווין מסוק קרב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אשר ליווה את הכוחות. בהכוונת מפקד הגדוד והכוח בשטח,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מסוק הקרב ירה על המבנה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על מנת להסיר את האיום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וחיסל את המחבלים.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צה״ל בהובלת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401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ובשיתוף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שייטת 13 ויחידת יהל"ם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וחקרו שלושה פירי מנהרות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מבצעיים במרחב בית החולים רנתיסי. בפעילות משותפת של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יהל"ם וכוחות הנדסה של צוות קרב חטיבת 14 הושמדו תוואי המנהרה והפירים.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קרבות שנערכו במרחב בית החולים רנתיסי,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צוותי הקרב של חטיבות 401 ו-460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חיסלו עשרות מחבלים.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כחלק מהפעילות ביצעו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גדוד צבר וגדוד 52 סריקות ופשיטות מקומיות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על מבנים במרחב בית החולים, בהם נמצאו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תשתיות אויב רבות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ובהן חמ״לים, אמצעי מדיה, מפות, עזרים ואמצעי לחימה רבים.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חטיבת ביסל״ח השמידו תשתית טרור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בתוך בניין, ממנו שוגרו זמן קצר לפני כן טילי RPG לעבר כלי רכב של הלוחמים.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פשיטות של לוחמים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מצוות הקרב החטיבתי 14,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מחבלים ירו לעבר כוחותינו. לאחר סריקות בבית ממנו בוצע הירי,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הלוחמים אמצעי לחימה רבים.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פעילות של צוות הקרב של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גדוד 12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במסגד "קוטייבה" במרחב ח'אן יונס השייך לחמאס, זיהו הלוחמים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תשתית תת קרקעית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רחבה במסגד. באחד החדרים הופעל מטען וירי על הכוחות,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השיבו באש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תוך כדי שהם מחלצים את לוחמי הגדוד שנפצעו,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וחיסלו בסיוע אווירי 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נוספים שניסו להימלט מהמסגד.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צק"ח 7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איתרו במרחב ח'אן יונס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מצבורי אמל"ח, חיסלו מחבלים רבים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בהיתקלויות ומארבים,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והכווינו כלי טיס שביצעו תקיפות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אש מהאוויר.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המילואים 55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במרחב בני סוהילה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מספר פירי מנהרות ותשתיות טרור שהושמדו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על ידי כוחות ההנדסה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וחיסלו 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במספר היתקלויות.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350">
              <a:solidFill>
                <a:schemeClr val="dk1"/>
              </a:solidFill>
              <a:highlight>
                <a:srgbClr val="F1F6FB"/>
              </a:highlight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מטוסי קרב של חיל האוויר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השלימו תקיפה ממוקדת של מטרות טרור בשטח לבנון. במסגרת התקיפה,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הושמדו מספר תשתיות טרור לצד אתרים צבאיים של חיזבאללה.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זוהה כלי טיס בלתי מאוייש שחצה משטח לבנון לשטח מדינת ישראל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ויורט על ידי לוחמי הגנה אווירית.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לאורך הלילה פעלו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כוחות צה"ל, יחידת הסייבר המשטרתית בלהב 433 ומג"ב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בפעילות מבצעית ממוקדת ומשותפת בהכוונת שב״כ ומודיעין פקמ"ז, ברחבי אוגדת יהודה ושומרון ו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עצרו 21 מבוקשים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החשודים במעורבות במימון חמאס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בשלוש חטיבות מרכזיות - מנשה, בנימין ועציון. במהלך המבצע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אותרו כספי טרור והוחרמו עשרות מיליוני שקלים, כספות, מסמכים, מערכות הקלטה וטלפונים.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המבצע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צה"ל תקף בעיר ג’נין חוליית מחבלים חמושה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שירתה לעבר כוחותינו וסיכנה אותם.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זוהו פגיעות במחבלים.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כמו כן, במספר מוקדים ברחבי יהודה ושומרון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הגיבו בירי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לעבר מחבלים שהשליכו מטענים, בקבוקי תבערה, יידו אבנים וירו לעבר הכוחות.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זוהו פגיעות.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