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2-->
<p:presentation xmlns:r="http://schemas.openxmlformats.org/officeDocument/2006/relationships" xmlns:a="http://schemas.openxmlformats.org/drawingml/2006/main" xmlns:p="http://schemas.openxmlformats.org/presentationml/2006/main">
  <p:sldMasterIdLst>
    <p:sldMasterId id="2147483648" r:id="rId1"/>
  </p:sldMasterIdLst>
  <p:sldIdLst>
    <p:sldId id="256" r:id="rId2"/>
    <p:sldId id="264" r:id="rId3"/>
    <p:sldId id="272" r:id="rId4"/>
    <p:sldId id="259" r:id="rId5"/>
    <p:sldId id="258" r:id="rId6"/>
    <p:sldId id="261" r:id="rId7"/>
    <p:sldId id="262" r:id="rId8"/>
    <p:sldId id="263" r:id="rId9"/>
    <p:sldId id="271" r:id="rId10"/>
    <p:sldId id="265" r:id="rId11"/>
    <p:sldId id="266" r:id="rId12"/>
    <p:sldId id="267" r:id="rId13"/>
    <p:sldId id="268" r:id="rId14"/>
    <p:sldId id="269" r:id="rId15"/>
  </p:sldIdLst>
  <p:sldSz cx="12192000" cy="6858000"/>
  <p:notesSz cx="6858000" cy="9144000"/>
  <p:custDataLst>
    <p:tags r:id="rId16"/>
  </p:custDataLst>
  <p:defaultTextStyle>
    <a:defPPr>
      <a:defRPr lang="he-IL"/>
    </a:defPPr>
    <a:lvl1pPr marL="0" indent="0" algn="l" defTabSz="914400" rtl="0" eaLnBrk="1" hangingPunct="1">
      <a:buNone/>
      <a:defRPr sz="1800">
        <a:solidFill>
          <a:schemeClr val="tx1"/>
        </a:solidFill>
        <a:latin typeface="Calibri Light"/>
        <a:ea typeface="Calibri Light"/>
      </a:defRPr>
    </a:lvl1pPr>
    <a:lvl2pPr marL="457200" indent="0" algn="l" defTabSz="914400" rtl="0" eaLnBrk="1" hangingPunct="1">
      <a:buNone/>
      <a:defRPr sz="1800">
        <a:solidFill>
          <a:schemeClr val="tx1"/>
        </a:solidFill>
        <a:latin typeface="Calibri Light"/>
        <a:ea typeface="Calibri Light"/>
      </a:defRPr>
    </a:lvl2pPr>
    <a:lvl3pPr marL="914400" indent="0" algn="l" defTabSz="914400" rtl="0" eaLnBrk="1" hangingPunct="1">
      <a:buNone/>
      <a:defRPr sz="1800">
        <a:solidFill>
          <a:schemeClr val="tx1"/>
        </a:solidFill>
        <a:latin typeface="Calibri Light"/>
        <a:ea typeface="Calibri Light"/>
      </a:defRPr>
    </a:lvl3pPr>
    <a:lvl4pPr marL="1371600" indent="0" algn="l" defTabSz="914400" rtl="0" eaLnBrk="1" hangingPunct="1">
      <a:buNone/>
      <a:defRPr sz="1800">
        <a:solidFill>
          <a:schemeClr val="tx1"/>
        </a:solidFill>
        <a:latin typeface="Calibri Light"/>
        <a:ea typeface="Calibri Light"/>
      </a:defRPr>
    </a:lvl4pPr>
    <a:lvl5pPr marL="1828800" indent="0" algn="l" defTabSz="914400" rtl="0" eaLnBrk="1" hangingPunct="1">
      <a:buNone/>
      <a:defRPr sz="1800">
        <a:solidFill>
          <a:schemeClr val="tx1"/>
        </a:solidFill>
        <a:latin typeface="Calibri Light"/>
        <a:ea typeface="Calibri Light"/>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p:cViewPr varScale="1">
        <p:scale>
          <a:sx n="90" d="100"/>
          <a:sy n="90" d="100"/>
        </p:scale>
        <p:origin x="0" y="0"/>
      </p:cViewPr>
    </p:cSldViewPr>
  </p:slideViewPr>
  <p:notesViewPr>
    <p:cSldViewPr>
      <p:cViewPr>
        <p:scale>
          <a:sx n="10" d="100"/>
          <a:sy n="1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tags" Target="tags/tag128.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slide" Target="slides/slide1.xml" /><Relationship Id="rId20"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custDataLst>
            <p:tags r:id="rId1"/>
          </p:custDataLst>
        </p:nvPr>
      </p:nvGrpSpPr>
      <p:grpSpPr>
        <a:xfrm>
          <a:off x="0" y="0"/>
          <a:ext cx="0" cy="0"/>
        </a:xfrm>
      </p:grpSpPr>
      <p:sp>
        <p:nvSpPr>
          <p:cNvPr id="2" name="Title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kumimoji="0" lang="en-US" sz="6000" b="0" i="0" u="none" strike="noStrike" kern="1200" cap="none" spc="0" normalizeH="0" baseline="0" noProof="0">
                <a:uLnTx/>
                <a:uFillTx/>
              </a:rPr>
              <a:t>Click to edit Master title style</a:t>
            </a:r>
            <a:endParaRPr kumimoji="0" lang="he-IL" sz="6000" b="0" i="0" u="none" strike="noStrike" kern="1200" cap="none" spc="0" normalizeH="0" baseline="0" noProof="0">
              <a:uLnTx/>
              <a:uFillTx/>
            </a:endParaRPr>
          </a:p>
        </p:txBody>
      </p:sp>
      <p:sp>
        <p:nvSpPr>
          <p:cNvPr id="3" name="Subtitle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0" lang="en-US" sz="2400" b="0" i="0" u="none" strike="noStrike" kern="1200" cap="none" spc="0" normalizeH="0" baseline="0" noProof="0">
                <a:uLnTx/>
                <a:uFillTx/>
              </a:rPr>
              <a:t>Click to edit Master subtitle style</a:t>
            </a:r>
            <a:endParaRPr kumimoji="0" lang="he-IL" sz="2400" b="0" i="0" u="none" strike="noStrike" kern="1200" cap="none" spc="0" normalizeH="0" baseline="0" noProof="0">
              <a:uLnTx/>
              <a:uFillTx/>
            </a:endParaRPr>
          </a:p>
        </p:txBody>
      </p:sp>
      <p:sp>
        <p:nvSpPr>
          <p:cNvPr id="4" name="Date Placeholder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5" name="Footer Placeholder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Slide Number Placeholder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245006316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8200" y="365125"/>
            <a:ext cx="10515600" cy="1325563"/>
          </a:xfrm>
        </p:spPr>
        <p:txBody>
          <a:bodyPr/>
          <a:lstStyle/>
          <a:p>
            <a:r>
              <a:rPr kumimoji="0" lang="en-US" sz="4400" b="0" i="0" u="none" strike="noStrike" kern="1200" cap="none" spc="0" normalizeH="0" baseline="0" noProof="0">
                <a:uLnTx/>
                <a:uFillTx/>
              </a:rPr>
              <a:t>Click to edit Master title style</a:t>
            </a:r>
            <a:endParaRPr kumimoji="0" lang="he-IL" sz="4400" b="0" i="0" u="none" strike="noStrike" kern="1200" cap="none" spc="0" normalizeH="0" baseline="0" noProof="0">
              <a:uLnTx/>
              <a:uFillTx/>
            </a:endParaRPr>
          </a:p>
        </p:txBody>
      </p:sp>
      <p:sp>
        <p:nvSpPr>
          <p:cNvPr id="3" name="Vertical Text Placeholder 2"/>
          <p:cNvSpPr>
            <a:spLocks noGrp="1"/>
          </p:cNvSpPr>
          <p:nvPr>
            <p:ph type="body" orient="vert" idx="1"/>
            <p:custDataLst>
              <p:tags r:id="rId3"/>
            </p:custDataLst>
          </p:nvPr>
        </p:nvSpPr>
        <p:spPr>
          <a:xfrm>
            <a:off x="838200" y="1825625"/>
            <a:ext cx="10515600" cy="4351338"/>
          </a:xfrm>
        </p:spPr>
        <p:txBody>
          <a:bodyPr vert="eaVert"/>
          <a:lstStyle/>
          <a:p>
            <a:pPr lvl="0"/>
            <a:r>
              <a:rPr kumimoji="0" lang="en-US" sz="2800" b="0" i="0" u="none" strike="noStrike" kern="1200" cap="none" spc="0" normalizeH="0" baseline="0" noProof="0">
                <a:uLnTx/>
                <a:uFillTx/>
              </a:rPr>
              <a:t>Edit Master text styles</a:t>
            </a:r>
          </a:p>
          <a:p>
            <a:pPr lvl="1"/>
            <a:r>
              <a:rPr kumimoji="0" lang="en-US" sz="2400" b="0" i="0" u="none" strike="noStrike" kern="1200" cap="none" spc="0" normalizeH="0" baseline="0" noProof="0">
                <a:uLnTx/>
                <a:uFillTx/>
              </a:rPr>
              <a:t>Second level</a:t>
            </a:r>
          </a:p>
          <a:p>
            <a:pPr lvl="2"/>
            <a:r>
              <a:rPr kumimoji="0" lang="en-US" sz="2000" b="0" i="0" u="none" strike="noStrike" kern="1200" cap="none" spc="0" normalizeH="0" baseline="0" noProof="0">
                <a:uLnTx/>
                <a:uFillTx/>
              </a:rPr>
              <a:t>Third level</a:t>
            </a:r>
          </a:p>
          <a:p>
            <a:pPr lvl="3"/>
            <a:r>
              <a:rPr kumimoji="0" lang="en-US" sz="1800" b="0" i="0" u="none" strike="noStrike" kern="1200" cap="none" spc="0" normalizeH="0" baseline="0" noProof="0">
                <a:uLnTx/>
                <a:uFillTx/>
              </a:rPr>
              <a:t>Fourth level</a:t>
            </a:r>
          </a:p>
          <a:p>
            <a:pPr lvl="4"/>
            <a:r>
              <a:rPr kumimoji="0" lang="en-US" sz="1800" b="0" i="0" u="none" strike="noStrike" kern="1200" cap="none" spc="0" normalizeH="0" baseline="0" noProof="0">
                <a:uLnTx/>
                <a:uFillTx/>
              </a:rPr>
              <a:t>Fifth level</a:t>
            </a:r>
            <a:endParaRPr kumimoji="0" lang="he-IL" sz="1800" b="0" i="0" u="none" strike="noStrike" kern="1200" cap="none" spc="0" normalizeH="0" baseline="0" noProof="0">
              <a:uLnTx/>
              <a:uFillTx/>
            </a:endParaRPr>
          </a:p>
        </p:txBody>
      </p:sp>
      <p:sp>
        <p:nvSpPr>
          <p:cNvPr id="4" name="Date Placeholder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5" name="Footer Placeholder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Slide Number Placeholder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74951995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custDataLst>
            <p:tags r:id="rId1"/>
          </p:custDataLst>
        </p:nvPr>
      </p:nvGrpSpPr>
      <p:grpSpPr>
        <a:xfrm>
          <a:off x="0" y="0"/>
          <a:ext cx="0" cy="0"/>
        </a:xfrm>
      </p:grpSpPr>
      <p:sp>
        <p:nvSpPr>
          <p:cNvPr id="2" name="Vertical Title 1"/>
          <p:cNvSpPr>
            <a:spLocks noGrp="1"/>
          </p:cNvSpPr>
          <p:nvPr>
            <p:ph type="title" orient="vert"/>
            <p:custDataLst>
              <p:tags r:id="rId2"/>
            </p:custDataLst>
          </p:nvPr>
        </p:nvSpPr>
        <p:spPr>
          <a:xfrm>
            <a:off x="8724900" y="365125"/>
            <a:ext cx="2628900" cy="5811838"/>
          </a:xfrm>
        </p:spPr>
        <p:txBody>
          <a:bodyPr vert="eaVert"/>
          <a:lstStyle/>
          <a:p>
            <a:r>
              <a:rPr kumimoji="0" lang="en-US" sz="4400" b="0" i="0" u="none" strike="noStrike" kern="1200" cap="none" spc="0" normalizeH="0" baseline="0" noProof="0">
                <a:uLnTx/>
                <a:uFillTx/>
              </a:rPr>
              <a:t>Click to edit Master title style</a:t>
            </a:r>
            <a:endParaRPr kumimoji="0" lang="he-IL" sz="4400" b="0" i="0" u="none" strike="noStrike" kern="1200" cap="none" spc="0" normalizeH="0" baseline="0" noProof="0">
              <a:uLnTx/>
              <a:uFillTx/>
            </a:endParaRPr>
          </a:p>
        </p:txBody>
      </p:sp>
      <p:sp>
        <p:nvSpPr>
          <p:cNvPr id="3" name="Vertical Text Placeholder 2"/>
          <p:cNvSpPr>
            <a:spLocks noGrp="1"/>
          </p:cNvSpPr>
          <p:nvPr>
            <p:ph type="body" orient="vert" idx="1"/>
            <p:custDataLst>
              <p:tags r:id="rId3"/>
            </p:custDataLst>
          </p:nvPr>
        </p:nvSpPr>
        <p:spPr>
          <a:xfrm>
            <a:off x="838200" y="365125"/>
            <a:ext cx="7734300" cy="5811838"/>
          </a:xfrm>
        </p:spPr>
        <p:txBody>
          <a:bodyPr vert="eaVert"/>
          <a:lstStyle/>
          <a:p>
            <a:pPr lvl="0"/>
            <a:r>
              <a:rPr kumimoji="0" lang="en-US" sz="2800" b="0" i="0" u="none" strike="noStrike" kern="1200" cap="none" spc="0" normalizeH="0" baseline="0" noProof="0">
                <a:uLnTx/>
                <a:uFillTx/>
              </a:rPr>
              <a:t>Edit Master text styles</a:t>
            </a:r>
          </a:p>
          <a:p>
            <a:pPr lvl="1"/>
            <a:r>
              <a:rPr kumimoji="0" lang="en-US" sz="2400" b="0" i="0" u="none" strike="noStrike" kern="1200" cap="none" spc="0" normalizeH="0" baseline="0" noProof="0">
                <a:uLnTx/>
                <a:uFillTx/>
              </a:rPr>
              <a:t>Second level</a:t>
            </a:r>
          </a:p>
          <a:p>
            <a:pPr lvl="2"/>
            <a:r>
              <a:rPr kumimoji="0" lang="en-US" sz="2000" b="0" i="0" u="none" strike="noStrike" kern="1200" cap="none" spc="0" normalizeH="0" baseline="0" noProof="0">
                <a:uLnTx/>
                <a:uFillTx/>
              </a:rPr>
              <a:t>Third level</a:t>
            </a:r>
          </a:p>
          <a:p>
            <a:pPr lvl="3"/>
            <a:r>
              <a:rPr kumimoji="0" lang="en-US" sz="1800" b="0" i="0" u="none" strike="noStrike" kern="1200" cap="none" spc="0" normalizeH="0" baseline="0" noProof="0">
                <a:uLnTx/>
                <a:uFillTx/>
              </a:rPr>
              <a:t>Fourth level</a:t>
            </a:r>
          </a:p>
          <a:p>
            <a:pPr lvl="4"/>
            <a:r>
              <a:rPr kumimoji="0" lang="en-US" sz="1800" b="0" i="0" u="none" strike="noStrike" kern="1200" cap="none" spc="0" normalizeH="0" baseline="0" noProof="0">
                <a:uLnTx/>
                <a:uFillTx/>
              </a:rPr>
              <a:t>Fifth level</a:t>
            </a:r>
            <a:endParaRPr kumimoji="0" lang="he-IL" sz="1800" b="0" i="0" u="none" strike="noStrike" kern="1200" cap="none" spc="0" normalizeH="0" baseline="0" noProof="0">
              <a:uLnTx/>
              <a:uFillTx/>
            </a:endParaRPr>
          </a:p>
        </p:txBody>
      </p:sp>
      <p:sp>
        <p:nvSpPr>
          <p:cNvPr id="4" name="Date Placeholder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5" name="Footer Placeholder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Slide Number Placeholder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9686229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8200" y="365125"/>
            <a:ext cx="10515600" cy="1325563"/>
          </a:xfrm>
        </p:spPr>
        <p:txBody>
          <a:bodyPr/>
          <a:lstStyle/>
          <a:p>
            <a:r>
              <a:rPr kumimoji="0" lang="en-US" sz="4400" b="0" i="0" u="none" strike="noStrike" kern="1200" cap="none" spc="0" normalizeH="0" baseline="0" noProof="0">
                <a:uLnTx/>
                <a:uFillTx/>
              </a:rPr>
              <a:t>Click to edit Master title style</a:t>
            </a:r>
            <a:endParaRPr kumimoji="0" lang="he-IL" sz="4400" b="0" i="0" u="none" strike="noStrike" kern="1200" cap="none" spc="0" normalizeH="0" baseline="0" noProof="0">
              <a:uLnTx/>
              <a:uFillTx/>
            </a:endParaRPr>
          </a:p>
        </p:txBody>
      </p:sp>
      <p:sp>
        <p:nvSpPr>
          <p:cNvPr id="3" name="Content Placeholder 2"/>
          <p:cNvSpPr>
            <a:spLocks noGrp="1"/>
          </p:cNvSpPr>
          <p:nvPr>
            <p:ph idx="1"/>
            <p:custDataLst>
              <p:tags r:id="rId3"/>
            </p:custDataLst>
          </p:nvPr>
        </p:nvSpPr>
        <p:spPr>
          <a:xfrm>
            <a:off x="838200" y="1825625"/>
            <a:ext cx="10515600" cy="4351338"/>
          </a:xfrm>
        </p:spPr>
        <p:txBody>
          <a:bodyPr/>
          <a:lstStyle/>
          <a:p>
            <a:pPr lvl="0"/>
            <a:r>
              <a:rPr kumimoji="0" lang="en-US" sz="2800" b="0" i="0" u="none" strike="noStrike" kern="1200" cap="none" spc="0" normalizeH="0" baseline="0" noProof="0">
                <a:uLnTx/>
                <a:uFillTx/>
              </a:rPr>
              <a:t>Edit Master text styles</a:t>
            </a:r>
          </a:p>
          <a:p>
            <a:pPr lvl="1"/>
            <a:r>
              <a:rPr kumimoji="0" lang="en-US" sz="2400" b="0" i="0" u="none" strike="noStrike" kern="1200" cap="none" spc="0" normalizeH="0" baseline="0" noProof="0">
                <a:uLnTx/>
                <a:uFillTx/>
              </a:rPr>
              <a:t>Second level</a:t>
            </a:r>
          </a:p>
          <a:p>
            <a:pPr lvl="2"/>
            <a:r>
              <a:rPr kumimoji="0" lang="en-US" sz="2000" b="0" i="0" u="none" strike="noStrike" kern="1200" cap="none" spc="0" normalizeH="0" baseline="0" noProof="0">
                <a:uLnTx/>
                <a:uFillTx/>
              </a:rPr>
              <a:t>Third level</a:t>
            </a:r>
          </a:p>
          <a:p>
            <a:pPr lvl="3"/>
            <a:r>
              <a:rPr kumimoji="0" lang="en-US" sz="1800" b="0" i="0" u="none" strike="noStrike" kern="1200" cap="none" spc="0" normalizeH="0" baseline="0" noProof="0">
                <a:uLnTx/>
                <a:uFillTx/>
              </a:rPr>
              <a:t>Fourth level</a:t>
            </a:r>
          </a:p>
          <a:p>
            <a:pPr lvl="4"/>
            <a:r>
              <a:rPr kumimoji="0" lang="en-US" sz="1800" b="0" i="0" u="none" strike="noStrike" kern="1200" cap="none" spc="0" normalizeH="0" baseline="0" noProof="0">
                <a:uLnTx/>
                <a:uFillTx/>
              </a:rPr>
              <a:t>Fifth level</a:t>
            </a:r>
            <a:endParaRPr kumimoji="0" lang="he-IL" sz="1800" b="0" i="0" u="none" strike="noStrike" kern="1200" cap="none" spc="0" normalizeH="0" baseline="0" noProof="0">
              <a:uLnTx/>
              <a:uFillTx/>
            </a:endParaRPr>
          </a:p>
        </p:txBody>
      </p:sp>
      <p:sp>
        <p:nvSpPr>
          <p:cNvPr id="4" name="Date Placeholder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5" name="Footer Placeholder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Slide Number Placeholder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50653968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1850" y="1709738"/>
            <a:ext cx="10515600" cy="2852737"/>
          </a:xfrm>
        </p:spPr>
        <p:txBody>
          <a:bodyPr anchor="b"/>
          <a:lstStyle>
            <a:lvl1pPr>
              <a:defRPr sz="6000"/>
            </a:lvl1pPr>
          </a:lstStyle>
          <a:p>
            <a:r>
              <a:rPr kumimoji="0" lang="en-US" sz="6000" b="0" i="0" u="none" strike="noStrike" kern="1200" cap="none" spc="0" normalizeH="0" baseline="0" noProof="0">
                <a:uLnTx/>
                <a:uFillTx/>
              </a:rPr>
              <a:t>Click to edit Master title style</a:t>
            </a:r>
            <a:endParaRPr kumimoji="0" lang="he-IL" sz="6000" b="0" i="0" u="none" strike="noStrike" kern="1200" cap="none" spc="0" normalizeH="0" baseline="0" noProof="0">
              <a:uLnTx/>
              <a:uFillTx/>
            </a:endParaRPr>
          </a:p>
        </p:txBody>
      </p:sp>
      <p:sp>
        <p:nvSpPr>
          <p:cNvPr id="3" name="Text Placeholder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0" lang="en-US" sz="2400" b="0" i="0" u="none" strike="noStrike" kern="1200" cap="none" spc="0" normalizeH="0" baseline="0" noProof="0">
                <a:uLnTx/>
                <a:uFillTx/>
              </a:rPr>
              <a:t>Edit Master text styles</a:t>
            </a:r>
          </a:p>
        </p:txBody>
      </p:sp>
      <p:sp>
        <p:nvSpPr>
          <p:cNvPr id="4" name="Date Placeholder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5" name="Footer Placeholder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6" name="Slide Number Placeholder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54248828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8200" y="365125"/>
            <a:ext cx="10515600" cy="1325563"/>
          </a:xfrm>
        </p:spPr>
        <p:txBody>
          <a:bodyPr/>
          <a:lstStyle/>
          <a:p>
            <a:r>
              <a:rPr kumimoji="0" lang="en-US" sz="4400" b="0" i="0" u="none" strike="noStrike" kern="1200" cap="none" spc="0" normalizeH="0" baseline="0" noProof="0">
                <a:uLnTx/>
                <a:uFillTx/>
              </a:rPr>
              <a:t>Click to edit Master title style</a:t>
            </a:r>
            <a:endParaRPr kumimoji="0" lang="he-IL" sz="4400" b="0" i="0" u="none" strike="noStrike" kern="1200" cap="none" spc="0" normalizeH="0" baseline="0" noProof="0">
              <a:uLnTx/>
              <a:uFillTx/>
            </a:endParaRPr>
          </a:p>
        </p:txBody>
      </p:sp>
      <p:sp>
        <p:nvSpPr>
          <p:cNvPr id="3" name="Content Placeholder 2"/>
          <p:cNvSpPr>
            <a:spLocks noGrp="1"/>
          </p:cNvSpPr>
          <p:nvPr>
            <p:ph sz="half" idx="1"/>
            <p:custDataLst>
              <p:tags r:id="rId3"/>
            </p:custDataLst>
          </p:nvPr>
        </p:nvSpPr>
        <p:spPr>
          <a:xfrm>
            <a:off x="838200" y="1825625"/>
            <a:ext cx="5181600" cy="4351338"/>
          </a:xfrm>
        </p:spPr>
        <p:txBody>
          <a:bodyPr/>
          <a:lstStyle/>
          <a:p>
            <a:pPr lvl="0"/>
            <a:r>
              <a:rPr kumimoji="0" lang="en-US" sz="2800" b="0" i="0" u="none" strike="noStrike" kern="1200" cap="none" spc="0" normalizeH="0" baseline="0" noProof="0">
                <a:uLnTx/>
                <a:uFillTx/>
              </a:rPr>
              <a:t>Edit Master text styles</a:t>
            </a:r>
          </a:p>
          <a:p>
            <a:pPr lvl="1"/>
            <a:r>
              <a:rPr kumimoji="0" lang="en-US" sz="2400" b="0" i="0" u="none" strike="noStrike" kern="1200" cap="none" spc="0" normalizeH="0" baseline="0" noProof="0">
                <a:uLnTx/>
                <a:uFillTx/>
              </a:rPr>
              <a:t>Second level</a:t>
            </a:r>
          </a:p>
          <a:p>
            <a:pPr lvl="2"/>
            <a:r>
              <a:rPr kumimoji="0" lang="en-US" sz="2000" b="0" i="0" u="none" strike="noStrike" kern="1200" cap="none" spc="0" normalizeH="0" baseline="0" noProof="0">
                <a:uLnTx/>
                <a:uFillTx/>
              </a:rPr>
              <a:t>Third level</a:t>
            </a:r>
          </a:p>
          <a:p>
            <a:pPr lvl="3"/>
            <a:r>
              <a:rPr kumimoji="0" lang="en-US" sz="1800" b="0" i="0" u="none" strike="noStrike" kern="1200" cap="none" spc="0" normalizeH="0" baseline="0" noProof="0">
                <a:uLnTx/>
                <a:uFillTx/>
              </a:rPr>
              <a:t>Fourth level</a:t>
            </a:r>
          </a:p>
          <a:p>
            <a:pPr lvl="4"/>
            <a:r>
              <a:rPr kumimoji="0" lang="en-US" sz="1800" b="0" i="0" u="none" strike="noStrike" kern="1200" cap="none" spc="0" normalizeH="0" baseline="0" noProof="0">
                <a:uLnTx/>
                <a:uFillTx/>
              </a:rPr>
              <a:t>Fifth level</a:t>
            </a:r>
            <a:endParaRPr kumimoji="0" lang="he-IL" sz="1800" b="0" i="0" u="none" strike="noStrike" kern="1200" cap="none" spc="0" normalizeH="0" baseline="0" noProof="0">
              <a:uLnTx/>
              <a:uFillTx/>
            </a:endParaRPr>
          </a:p>
        </p:txBody>
      </p:sp>
      <p:sp>
        <p:nvSpPr>
          <p:cNvPr id="4" name="Content Placeholder 3"/>
          <p:cNvSpPr>
            <a:spLocks noGrp="1"/>
          </p:cNvSpPr>
          <p:nvPr>
            <p:ph sz="half" idx="2"/>
            <p:custDataLst>
              <p:tags r:id="rId4"/>
            </p:custDataLst>
          </p:nvPr>
        </p:nvSpPr>
        <p:spPr>
          <a:xfrm>
            <a:off x="6172200" y="1825625"/>
            <a:ext cx="5181600" cy="4351338"/>
          </a:xfrm>
        </p:spPr>
        <p:txBody>
          <a:bodyPr/>
          <a:lstStyle/>
          <a:p>
            <a:pPr lvl="0"/>
            <a:r>
              <a:rPr kumimoji="0" lang="en-US" sz="2800" b="0" i="0" u="none" strike="noStrike" kern="1200" cap="none" spc="0" normalizeH="0" baseline="0" noProof="0">
                <a:uLnTx/>
                <a:uFillTx/>
              </a:rPr>
              <a:t>Edit Master text styles</a:t>
            </a:r>
          </a:p>
          <a:p>
            <a:pPr lvl="1"/>
            <a:r>
              <a:rPr kumimoji="0" lang="en-US" sz="2400" b="0" i="0" u="none" strike="noStrike" kern="1200" cap="none" spc="0" normalizeH="0" baseline="0" noProof="0">
                <a:uLnTx/>
                <a:uFillTx/>
              </a:rPr>
              <a:t>Second level</a:t>
            </a:r>
          </a:p>
          <a:p>
            <a:pPr lvl="2"/>
            <a:r>
              <a:rPr kumimoji="0" lang="en-US" sz="2000" b="0" i="0" u="none" strike="noStrike" kern="1200" cap="none" spc="0" normalizeH="0" baseline="0" noProof="0">
                <a:uLnTx/>
                <a:uFillTx/>
              </a:rPr>
              <a:t>Third level</a:t>
            </a:r>
          </a:p>
          <a:p>
            <a:pPr lvl="3"/>
            <a:r>
              <a:rPr kumimoji="0" lang="en-US" sz="1800" b="0" i="0" u="none" strike="noStrike" kern="1200" cap="none" spc="0" normalizeH="0" baseline="0" noProof="0">
                <a:uLnTx/>
                <a:uFillTx/>
              </a:rPr>
              <a:t>Fourth level</a:t>
            </a:r>
          </a:p>
          <a:p>
            <a:pPr lvl="4"/>
            <a:r>
              <a:rPr kumimoji="0" lang="en-US" sz="1800" b="0" i="0" u="none" strike="noStrike" kern="1200" cap="none" spc="0" normalizeH="0" baseline="0" noProof="0">
                <a:uLnTx/>
                <a:uFillTx/>
              </a:rPr>
              <a:t>Fifth level</a:t>
            </a:r>
            <a:endParaRPr kumimoji="0" lang="he-IL" sz="1800" b="0" i="0" u="none" strike="noStrike" kern="1200" cap="none" spc="0" normalizeH="0" baseline="0" noProof="0">
              <a:uLnTx/>
              <a:uFillTx/>
            </a:endParaRPr>
          </a:p>
        </p:txBody>
      </p:sp>
      <p:sp>
        <p:nvSpPr>
          <p:cNvPr id="5" name="Date Placeholder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6" name="Footer Placeholder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7" name="Slide Number Placeholder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3219881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9788" y="365125"/>
            <a:ext cx="10515600" cy="1325563"/>
          </a:xfrm>
        </p:spPr>
        <p:txBody>
          <a:bodyPr/>
          <a:lstStyle/>
          <a:p>
            <a:r>
              <a:rPr kumimoji="0" lang="en-US" sz="4400" b="0" i="0" u="none" strike="noStrike" kern="1200" cap="none" spc="0" normalizeH="0" baseline="0" noProof="0">
                <a:uLnTx/>
                <a:uFillTx/>
              </a:rPr>
              <a:t>Click to edit Master title style</a:t>
            </a:r>
            <a:endParaRPr kumimoji="0" lang="he-IL" sz="4400" b="0" i="0" u="none" strike="noStrike" kern="1200" cap="none" spc="0" normalizeH="0" baseline="0" noProof="0">
              <a:uLnTx/>
              <a:uFillTx/>
            </a:endParaRPr>
          </a:p>
        </p:txBody>
      </p:sp>
      <p:sp>
        <p:nvSpPr>
          <p:cNvPr id="3" name="Text Placeholder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en-US" sz="2400" b="1" i="0" u="none" strike="noStrike" kern="1200" cap="none" spc="0" normalizeH="0" baseline="0" noProof="0">
                <a:uLnTx/>
                <a:uFillTx/>
              </a:rPr>
              <a:t>Edit Master text styles</a:t>
            </a:r>
          </a:p>
        </p:txBody>
      </p:sp>
      <p:sp>
        <p:nvSpPr>
          <p:cNvPr id="4" name="Content Placeholder 3"/>
          <p:cNvSpPr>
            <a:spLocks noGrp="1"/>
          </p:cNvSpPr>
          <p:nvPr>
            <p:ph sz="half" idx="2"/>
            <p:custDataLst>
              <p:tags r:id="rId4"/>
            </p:custDataLst>
          </p:nvPr>
        </p:nvSpPr>
        <p:spPr>
          <a:xfrm>
            <a:off x="839788" y="2505075"/>
            <a:ext cx="5157787" cy="3684588"/>
          </a:xfrm>
        </p:spPr>
        <p:txBody>
          <a:bodyPr/>
          <a:lstStyle/>
          <a:p>
            <a:pPr lvl="0"/>
            <a:r>
              <a:rPr kumimoji="0" lang="en-US" sz="2800" b="0" i="0" u="none" strike="noStrike" kern="1200" cap="none" spc="0" normalizeH="0" baseline="0" noProof="0">
                <a:uLnTx/>
                <a:uFillTx/>
              </a:rPr>
              <a:t>Edit Master text styles</a:t>
            </a:r>
          </a:p>
          <a:p>
            <a:pPr lvl="1"/>
            <a:r>
              <a:rPr kumimoji="0" lang="en-US" sz="2400" b="0" i="0" u="none" strike="noStrike" kern="1200" cap="none" spc="0" normalizeH="0" baseline="0" noProof="0">
                <a:uLnTx/>
                <a:uFillTx/>
              </a:rPr>
              <a:t>Second level</a:t>
            </a:r>
          </a:p>
          <a:p>
            <a:pPr lvl="2"/>
            <a:r>
              <a:rPr kumimoji="0" lang="en-US" sz="2000" b="0" i="0" u="none" strike="noStrike" kern="1200" cap="none" spc="0" normalizeH="0" baseline="0" noProof="0">
                <a:uLnTx/>
                <a:uFillTx/>
              </a:rPr>
              <a:t>Third level</a:t>
            </a:r>
          </a:p>
          <a:p>
            <a:pPr lvl="3"/>
            <a:r>
              <a:rPr kumimoji="0" lang="en-US" sz="1800" b="0" i="0" u="none" strike="noStrike" kern="1200" cap="none" spc="0" normalizeH="0" baseline="0" noProof="0">
                <a:uLnTx/>
                <a:uFillTx/>
              </a:rPr>
              <a:t>Fourth level</a:t>
            </a:r>
          </a:p>
          <a:p>
            <a:pPr lvl="4"/>
            <a:r>
              <a:rPr kumimoji="0" lang="en-US" sz="1800" b="0" i="0" u="none" strike="noStrike" kern="1200" cap="none" spc="0" normalizeH="0" baseline="0" noProof="0">
                <a:uLnTx/>
                <a:uFillTx/>
              </a:rPr>
              <a:t>Fifth level</a:t>
            </a:r>
            <a:endParaRPr kumimoji="0" lang="he-IL" sz="1800" b="0" i="0" u="none" strike="noStrike" kern="1200" cap="none" spc="0" normalizeH="0" baseline="0" noProof="0">
              <a:uLnTx/>
              <a:uFillTx/>
            </a:endParaRPr>
          </a:p>
        </p:txBody>
      </p:sp>
      <p:sp>
        <p:nvSpPr>
          <p:cNvPr id="5" name="Text Placeholder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en-US" sz="2400" b="1" i="0" u="none" strike="noStrike" kern="1200" cap="none" spc="0" normalizeH="0" baseline="0" noProof="0">
                <a:uLnTx/>
                <a:uFillTx/>
              </a:rPr>
              <a:t>Edit Master text styles</a:t>
            </a:r>
          </a:p>
        </p:txBody>
      </p:sp>
      <p:sp>
        <p:nvSpPr>
          <p:cNvPr id="6" name="Content Placeholder 5"/>
          <p:cNvSpPr>
            <a:spLocks noGrp="1"/>
          </p:cNvSpPr>
          <p:nvPr>
            <p:ph sz="quarter" idx="4"/>
            <p:custDataLst>
              <p:tags r:id="rId6"/>
            </p:custDataLst>
          </p:nvPr>
        </p:nvSpPr>
        <p:spPr>
          <a:xfrm>
            <a:off x="6172200" y="2505075"/>
            <a:ext cx="5183188" cy="3684588"/>
          </a:xfrm>
        </p:spPr>
        <p:txBody>
          <a:bodyPr/>
          <a:lstStyle/>
          <a:p>
            <a:pPr lvl="0"/>
            <a:r>
              <a:rPr kumimoji="0" lang="en-US" sz="2800" b="0" i="0" u="none" strike="noStrike" kern="1200" cap="none" spc="0" normalizeH="0" baseline="0" noProof="0">
                <a:uLnTx/>
                <a:uFillTx/>
              </a:rPr>
              <a:t>Edit Master text styles</a:t>
            </a:r>
          </a:p>
          <a:p>
            <a:pPr lvl="1"/>
            <a:r>
              <a:rPr kumimoji="0" lang="en-US" sz="2400" b="0" i="0" u="none" strike="noStrike" kern="1200" cap="none" spc="0" normalizeH="0" baseline="0" noProof="0">
                <a:uLnTx/>
                <a:uFillTx/>
              </a:rPr>
              <a:t>Second level</a:t>
            </a:r>
          </a:p>
          <a:p>
            <a:pPr lvl="2"/>
            <a:r>
              <a:rPr kumimoji="0" lang="en-US" sz="2000" b="0" i="0" u="none" strike="noStrike" kern="1200" cap="none" spc="0" normalizeH="0" baseline="0" noProof="0">
                <a:uLnTx/>
                <a:uFillTx/>
              </a:rPr>
              <a:t>Third level</a:t>
            </a:r>
          </a:p>
          <a:p>
            <a:pPr lvl="3"/>
            <a:r>
              <a:rPr kumimoji="0" lang="en-US" sz="1800" b="0" i="0" u="none" strike="noStrike" kern="1200" cap="none" spc="0" normalizeH="0" baseline="0" noProof="0">
                <a:uLnTx/>
                <a:uFillTx/>
              </a:rPr>
              <a:t>Fourth level</a:t>
            </a:r>
          </a:p>
          <a:p>
            <a:pPr lvl="4"/>
            <a:r>
              <a:rPr kumimoji="0" lang="en-US" sz="1800" b="0" i="0" u="none" strike="noStrike" kern="1200" cap="none" spc="0" normalizeH="0" baseline="0" noProof="0">
                <a:uLnTx/>
                <a:uFillTx/>
              </a:rPr>
              <a:t>Fifth level</a:t>
            </a:r>
            <a:endParaRPr kumimoji="0" lang="he-IL" sz="1800" b="0" i="0" u="none" strike="noStrike" kern="1200" cap="none" spc="0" normalizeH="0" baseline="0" noProof="0">
              <a:uLnTx/>
              <a:uFillTx/>
            </a:endParaRPr>
          </a:p>
        </p:txBody>
      </p:sp>
      <p:sp>
        <p:nvSpPr>
          <p:cNvPr id="7" name="Date Placeholder 3"/>
          <p:cNvSpPr>
            <a:spLocks noGrp="1"/>
          </p:cNvSpPr>
          <p:nvPr>
            <p:ph type="dt" sz="half" idx="10"/>
            <p:custDataLst>
              <p:tags r:id="rId7"/>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8" name="Footer Placeholder 4"/>
          <p:cNvSpPr>
            <a:spLocks noGrp="1"/>
          </p:cNvSpPr>
          <p:nvPr>
            <p:ph type="ftr" sz="quarter" idx="11"/>
            <p:custDataLst>
              <p:tags r:id="rId8"/>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9" name="Slide Number Placeholder 5"/>
          <p:cNvSpPr>
            <a:spLocks noGrp="1"/>
          </p:cNvSpPr>
          <p:nvPr>
            <p:ph type="sldNum" sz="quarter" idx="12"/>
            <p:custDataLst>
              <p:tags r:id="rId9"/>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353932319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8200" y="365125"/>
            <a:ext cx="10515600" cy="1325563"/>
          </a:xfrm>
        </p:spPr>
        <p:txBody>
          <a:bodyPr/>
          <a:lstStyle/>
          <a:p>
            <a:r>
              <a:rPr kumimoji="0" lang="en-US" sz="4400" b="0" i="0" u="none" strike="noStrike" kern="1200" cap="none" spc="0" normalizeH="0" baseline="0" noProof="0">
                <a:uLnTx/>
                <a:uFillTx/>
              </a:rPr>
              <a:t>Click to edit Master title style</a:t>
            </a:r>
            <a:endParaRPr kumimoji="0" lang="he-IL" sz="4400" b="0" i="0" u="none" strike="noStrike" kern="1200" cap="none" spc="0" normalizeH="0" baseline="0" noProof="0">
              <a:uLnTx/>
              <a:uFillTx/>
            </a:endParaRPr>
          </a:p>
        </p:txBody>
      </p:sp>
      <p:sp>
        <p:nvSpPr>
          <p:cNvPr id="3" name="Date Placeholder 3"/>
          <p:cNvSpPr>
            <a:spLocks noGrp="1"/>
          </p:cNvSpPr>
          <p:nvPr>
            <p:ph type="dt" sz="half" idx="10"/>
            <p:custDataLst>
              <p:tags r:id="rId3"/>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4" name="Footer Placeholder 4"/>
          <p:cNvSpPr>
            <a:spLocks noGrp="1"/>
          </p:cNvSpPr>
          <p:nvPr>
            <p:ph type="ftr" sz="quarter" idx="11"/>
            <p:custDataLst>
              <p:tags r:id="rId4"/>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5" name="Slide Number Placeholder 5"/>
          <p:cNvSpPr>
            <a:spLocks noGrp="1"/>
          </p:cNvSpPr>
          <p:nvPr>
            <p:ph type="sldNum" sz="quarter" idx="12"/>
            <p:custDataLst>
              <p:tags r:id="rId5"/>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24324023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custDataLst>
            <p:tags r:id="rId1"/>
          </p:custDataLst>
        </p:nvPr>
      </p:nvGrpSpPr>
      <p:grpSpPr>
        <a:xfrm>
          <a:off x="0" y="0"/>
          <a:ext cx="0" cy="0"/>
        </a:xfrm>
      </p:grpSpPr>
      <p:sp>
        <p:nvSpPr>
          <p:cNvPr id="2" name="Date Placeholder 3"/>
          <p:cNvSpPr>
            <a:spLocks noGrp="1"/>
          </p:cNvSpPr>
          <p:nvPr>
            <p:ph type="dt" sz="half" idx="10"/>
            <p:custDataLst>
              <p:tags r:id="rId2"/>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3" name="Footer Placeholder 4"/>
          <p:cNvSpPr>
            <a:spLocks noGrp="1"/>
          </p:cNvSpPr>
          <p:nvPr>
            <p:ph type="ftr" sz="quarter" idx="11"/>
            <p:custDataLst>
              <p:tags r:id="rId3"/>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4" name="Slide Number Placeholder 5"/>
          <p:cNvSpPr>
            <a:spLocks noGrp="1"/>
          </p:cNvSpPr>
          <p:nvPr>
            <p:ph type="sldNum" sz="quarter" idx="12"/>
            <p:custDataLst>
              <p:tags r:id="rId4"/>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246450848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9788" y="457200"/>
            <a:ext cx="3932237" cy="1600200"/>
          </a:xfrm>
        </p:spPr>
        <p:txBody>
          <a:bodyPr anchor="b"/>
          <a:lstStyle>
            <a:lvl1pPr>
              <a:defRPr sz="3200"/>
            </a:lvl1pPr>
          </a:lstStyle>
          <a:p>
            <a:r>
              <a:rPr kumimoji="0" lang="en-US" sz="3200" b="0" i="0" u="none" strike="noStrike" kern="1200" cap="none" spc="0" normalizeH="0" baseline="0" noProof="0">
                <a:uLnTx/>
                <a:uFillTx/>
              </a:rPr>
              <a:t>Click to edit Master title style</a:t>
            </a:r>
            <a:endParaRPr kumimoji="0" lang="he-IL" sz="3200" b="0" i="0" u="none" strike="noStrike" kern="1200" cap="none" spc="0" normalizeH="0" baseline="0" noProof="0">
              <a:uLnTx/>
              <a:uFillTx/>
            </a:endParaRPr>
          </a:p>
        </p:txBody>
      </p:sp>
      <p:sp>
        <p:nvSpPr>
          <p:cNvPr id="3" name="Content Placeholder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0" lang="en-US" sz="3200" b="0" i="0" u="none" strike="noStrike" kern="1200" cap="none" spc="0" normalizeH="0" baseline="0" noProof="0">
                <a:uLnTx/>
                <a:uFillTx/>
              </a:rPr>
              <a:t>Edit Master text styles</a:t>
            </a:r>
          </a:p>
          <a:p>
            <a:pPr lvl="1"/>
            <a:r>
              <a:rPr kumimoji="0" lang="en-US" sz="2800" b="0" i="0" u="none" strike="noStrike" kern="1200" cap="none" spc="0" normalizeH="0" baseline="0" noProof="0">
                <a:uLnTx/>
                <a:uFillTx/>
              </a:rPr>
              <a:t>Second level</a:t>
            </a:r>
          </a:p>
          <a:p>
            <a:pPr lvl="2"/>
            <a:r>
              <a:rPr kumimoji="0" lang="en-US" sz="2400" b="0" i="0" u="none" strike="noStrike" kern="1200" cap="none" spc="0" normalizeH="0" baseline="0" noProof="0">
                <a:uLnTx/>
                <a:uFillTx/>
              </a:rPr>
              <a:t>Third level</a:t>
            </a:r>
          </a:p>
          <a:p>
            <a:pPr lvl="3"/>
            <a:r>
              <a:rPr kumimoji="0" lang="en-US" sz="2000" b="0" i="0" u="none" strike="noStrike" kern="1200" cap="none" spc="0" normalizeH="0" baseline="0" noProof="0">
                <a:uLnTx/>
                <a:uFillTx/>
              </a:rPr>
              <a:t>Fourth level</a:t>
            </a:r>
          </a:p>
          <a:p>
            <a:pPr lvl="4"/>
            <a:r>
              <a:rPr kumimoji="0" lang="en-US" sz="2000" b="0" i="0" u="none" strike="noStrike" kern="1200" cap="none" spc="0" normalizeH="0" baseline="0" noProof="0">
                <a:uLnTx/>
                <a:uFillTx/>
              </a:rPr>
              <a:t>Fifth level</a:t>
            </a:r>
            <a:endParaRPr kumimoji="0" lang="he-IL" sz="2000" b="0" i="0" u="none" strike="noStrike" kern="1200" cap="none" spc="0" normalizeH="0" baseline="0" noProof="0">
              <a:uLnTx/>
              <a:uFillTx/>
            </a:endParaRPr>
          </a:p>
        </p:txBody>
      </p:sp>
      <p:sp>
        <p:nvSpPr>
          <p:cNvPr id="4" name="Text Placeholder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en-US" sz="1600" b="0" i="0" u="none" strike="noStrike" kern="1200" cap="none" spc="0" normalizeH="0" baseline="0" noProof="0">
                <a:uLnTx/>
                <a:uFillTx/>
              </a:rPr>
              <a:t>Edit Master text styles</a:t>
            </a:r>
          </a:p>
        </p:txBody>
      </p:sp>
      <p:sp>
        <p:nvSpPr>
          <p:cNvPr id="5" name="Date Placeholder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6" name="Footer Placeholder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7" name="Slide Number Placeholder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223162264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9788" y="457200"/>
            <a:ext cx="3932237" cy="1600200"/>
          </a:xfrm>
        </p:spPr>
        <p:txBody>
          <a:bodyPr anchor="b"/>
          <a:lstStyle>
            <a:lvl1pPr>
              <a:defRPr sz="3200"/>
            </a:lvl1pPr>
          </a:lstStyle>
          <a:p>
            <a:r>
              <a:rPr kumimoji="0" lang="en-US" sz="3200" b="0" i="0" u="none" strike="noStrike" kern="1200" cap="none" spc="0" normalizeH="0" baseline="0" noProof="0">
                <a:uLnTx/>
                <a:uFillTx/>
              </a:rPr>
              <a:t>Click to edit Master title style</a:t>
            </a:r>
            <a:endParaRPr kumimoji="0" lang="he-IL" sz="3200" b="0" i="0" u="none" strike="noStrike" kern="1200" cap="none" spc="0" normalizeH="0" baseline="0" noProof="0">
              <a:uLnTx/>
              <a:uFillTx/>
            </a:endParaRPr>
          </a:p>
        </p:txBody>
      </p:sp>
      <p:sp>
        <p:nvSpPr>
          <p:cNvPr id="3" name="Picture Placeholder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0" lang="he-IL" sz="3200" b="0" i="0" u="none" strike="noStrike" kern="1200" cap="none" spc="0" normalizeH="0" baseline="0" noProof="0">
              <a:uLnTx/>
              <a:uFillTx/>
            </a:endParaRPr>
          </a:p>
        </p:txBody>
      </p:sp>
      <p:sp>
        <p:nvSpPr>
          <p:cNvPr id="4" name="Text Placeholder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en-US" sz="1600" b="0" i="0" u="none" strike="noStrike" kern="1200" cap="none" spc="0" normalizeH="0" baseline="0" noProof="0">
                <a:uLnTx/>
                <a:uFillTx/>
              </a:rPr>
              <a:t>Edit Master text styles</a:t>
            </a:r>
          </a:p>
        </p:txBody>
      </p:sp>
      <p:sp>
        <p:nvSpPr>
          <p:cNvPr id="5" name="Date Placeholder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6" name="Footer Placeholder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7" name="Slide Number Placeholder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extLst>
      <p:ext uri="{BB962C8B-B14F-4D97-AF65-F5344CB8AC3E}">
        <p14:creationId xmlns:p14="http://schemas.microsoft.com/office/powerpoint/2010/main" val="190629322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p:bgPr>
    </p:bg>
    <p:spTree>
      <p:nvGrpSpPr>
        <p:cNvPr id="1" name=""/>
        <p:cNvGrpSpPr/>
        <p:nvPr>
          <p:custDataLst>
            <p:tags r:id="rId12"/>
          </p:custDataLst>
        </p:nvPr>
      </p:nvGrpSpPr>
      <p:grpSpPr/>
      <p:sp>
        <p:nvSpPr>
          <p:cNvPr id="1026" name="Title Placeholder 1"/>
          <p:cNvSpPr>
            <a:spLocks noGrp="1"/>
          </p:cNvSpPr>
          <p:nvPr>
            <p:ph type="title"/>
            <p:custDataLst>
              <p:tags r:id="rId13"/>
            </p:custDataLst>
          </p:nvPr>
        </p:nvSpPr>
        <p:spPr>
          <a:xfrm>
            <a:off x="838200" y="365125"/>
            <a:ext cx="105156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l" defTabSz="914400" rtl="0" eaLnBrk="1" latinLnBrk="0" hangingPunct="1">
              <a:lnSpc>
                <a:spcPct val="90000"/>
              </a:lnSpc>
              <a:spcBef>
                <a:spcPct val="0"/>
              </a:spcBef>
              <a:buNone/>
              <a:defRPr lang="he-IL" altLang="en-US" sz="4400" kern="1200">
                <a:solidFill>
                  <a:schemeClr val="tx1"/>
                </a:solidFill>
                <a:latin typeface="Calibri Light"/>
                <a:ea typeface="Arial"/>
                <a:cs typeface="+mj-cs"/>
              </a:defRPr>
            </a:lvl1pPr>
          </a:lstStyle>
          <a:p>
            <a:pPr lvl="0"/>
            <a:r>
              <a:t>Click to edit Master title style</a:t>
            </a:r>
          </a:p>
        </p:txBody>
      </p:sp>
      <p:sp>
        <p:nvSpPr>
          <p:cNvPr id="1027" name="Text Placeholder 2"/>
          <p:cNvSpPr>
            <a:spLocks noGrp="1"/>
          </p:cNvSpPr>
          <p:nvPr>
            <p:ph type="body" idx="1"/>
            <p:custDataLst>
              <p:tags r:id="rId14"/>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l" defTabSz="914400" rtl="0" eaLnBrk="1" latinLnBrk="0" hangingPunct="1">
              <a:lnSpc>
                <a:spcPct val="90000"/>
              </a:lnSpc>
              <a:spcBef>
                <a:spcPts val="1000"/>
              </a:spcBef>
              <a:buFont typeface="Arial" panose="020b0604020202020204" pitchFamily="34" charset="0"/>
              <a:buChar char="•"/>
              <a:defRPr lang="he-IL" altLang="en-US"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he-IL" altLang="en-US"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he-IL" altLang="en-US"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he-IL" altLang="en-US" sz="1800" kern="1200">
                <a:solidFill>
                  <a:schemeClr val="tx1"/>
                </a:solidFill>
                <a:latin typeface="+mn-lt"/>
                <a:ea typeface="+mn-ea"/>
                <a:cs typeface="+mn-cs"/>
              </a:defRPr>
            </a:lvl9pPr>
          </a:lstStyle>
          <a:p>
            <a:pPr lvl="0"/>
            <a:r>
              <a:t>Edit Master text styles</a:t>
            </a:r>
          </a:p>
          <a:p>
            <a:pPr lvl="1"/>
            <a:r>
              <a:t>Second level</a:t>
            </a:r>
          </a:p>
          <a:p>
            <a:pPr lvl="2"/>
            <a:r>
              <a:t>Third level</a:t>
            </a:r>
          </a:p>
          <a:p>
            <a:pPr lvl="3"/>
            <a:r>
              <a:t>Fourth level</a:t>
            </a:r>
          </a:p>
          <a:p>
            <a:pPr lvl="4"/>
            <a:r>
              <a:t>Fifth level</a:t>
            </a:r>
          </a:p>
        </p:txBody>
      </p:sp>
      <p:sp>
        <p:nvSpPr>
          <p:cNvPr id="1028" name="Date Placeholder 3"/>
          <p:cNvSpPr>
            <a:spLocks noGrp="1"/>
          </p:cNvSpPr>
          <p:nvPr>
            <p:ph type="dt" sz="half" idx="2"/>
            <p:custDataLst>
              <p:tags r:id="rId1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fld id="{1E8B97A9-CD59-4D14-BEF8-134DD9AE9334}" type="datetime1">
              <a:rPr lang="he-IL" sz="1200"/>
              <a:t>*</a:t>
            </a:fld>
            <a:endParaRPr lang="he-IL" sz="1200"/>
          </a:p>
        </p:txBody>
      </p:sp>
      <p:sp>
        <p:nvSpPr>
          <p:cNvPr id="1029" name="Footer Placeholder 4"/>
          <p:cNvSpPr>
            <a:spLocks noGrp="1"/>
          </p:cNvSpPr>
          <p:nvPr>
            <p:ph type="ftr" sz="quarter" idx="3"/>
            <p:custDataLst>
              <p:tags r:id="rId1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a:endParaRPr lang="he-IL" sz="1200"/>
          </a:p>
        </p:txBody>
      </p:sp>
      <p:sp>
        <p:nvSpPr>
          <p:cNvPr id="1030" name="Slide Number Placeholder 5"/>
          <p:cNvSpPr>
            <a:spLocks noGrp="1"/>
          </p:cNvSpPr>
          <p:nvPr>
            <p:ph type="sldNum" sz="quarter" idx="4"/>
            <p:custDataLst>
              <p:tags r:id="rId1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pPr>
            <a:fld id="{DC4A3977-7A2B-40BE-B603-47E2801FE079}" type="slidenum">
              <a:rPr kumimoji="0" lang="he-IL"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Arial"/>
                <a:ea typeface="Arial"/>
                <a:cs typeface="Arial"/>
                <a:sym typeface="Wingdings" charset="2"/>
              </a:rPr>
              <a:t>*</a:t>
            </a:fld>
            <a:endParaRPr kumimoji="0" lang="he-IL"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Calibri Light"/>
          <a:ea typeface="Arial"/>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indent="0" algn="l" defTabSz="914400" rtl="0" eaLnBrk="1" latinLnBrk="0" hangingPunct="1">
        <a:buNone/>
        <a:defRPr sz="1800" kern="1200">
          <a:solidFill>
            <a:schemeClr val="tx1"/>
          </a:solidFill>
          <a:latin typeface="+mn-lt"/>
          <a:ea typeface="+mn-ea"/>
          <a:cs typeface="+mn-cs"/>
        </a:defRPr>
      </a:lvl1pPr>
      <a:lvl2pPr marL="457200" indent="0" algn="l" defTabSz="914400" rtl="0" eaLnBrk="1" latinLnBrk="0" hangingPunct="1">
        <a:buNone/>
        <a:defRPr sz="1800" kern="1200">
          <a:solidFill>
            <a:schemeClr val="tx1"/>
          </a:solidFill>
          <a:latin typeface="+mn-lt"/>
          <a:ea typeface="+mn-ea"/>
          <a:cs typeface="+mn-cs"/>
        </a:defRPr>
      </a:lvl2pPr>
      <a:lvl3pPr marL="914400" indent="0" algn="l" defTabSz="914400" rtl="0" eaLnBrk="1" latinLnBrk="0" hangingPunct="1">
        <a:buNone/>
        <a:defRPr sz="1800" kern="1200">
          <a:solidFill>
            <a:schemeClr val="tx1"/>
          </a:solidFill>
          <a:latin typeface="+mn-lt"/>
          <a:ea typeface="+mn-ea"/>
          <a:cs typeface="+mn-cs"/>
        </a:defRPr>
      </a:lvl3pPr>
      <a:lvl4pPr marL="1371600" indent="0" algn="l" defTabSz="914400" rtl="0" eaLnBrk="1" latinLnBrk="0" hangingPunct="1">
        <a:buNone/>
        <a:defRPr sz="1800" kern="1200">
          <a:solidFill>
            <a:schemeClr val="tx1"/>
          </a:solidFill>
          <a:latin typeface="+mn-lt"/>
          <a:ea typeface="+mn-ea"/>
          <a:cs typeface="+mn-cs"/>
        </a:defRPr>
      </a:lvl4pPr>
      <a:lvl5pPr marL="18288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76.xml" /><Relationship Id="rId3" Type="http://schemas.openxmlformats.org/officeDocument/2006/relationships/image" Target="../media/image1.png" /><Relationship Id="rId4" Type="http://schemas.openxmlformats.org/officeDocument/2006/relationships/tags" Target="../tags/tag77.xml"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2.xml" /><Relationship Id="rId3" Type="http://schemas.openxmlformats.org/officeDocument/2006/relationships/tags" Target="../tags/tag113.xml" /><Relationship Id="rId4" Type="http://schemas.openxmlformats.org/officeDocument/2006/relationships/tags" Target="../tags/tag11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5.xml" /><Relationship Id="rId3" Type="http://schemas.openxmlformats.org/officeDocument/2006/relationships/tags" Target="../tags/tag11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17.xml"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22.xml" /><Relationship Id="rId3" Type="http://schemas.openxmlformats.org/officeDocument/2006/relationships/tags" Target="../tags/tag123.xml" /><Relationship Id="rId4"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image" Target="../media/image15.png" /><Relationship Id="rId5" Type="http://schemas.openxmlformats.org/officeDocument/2006/relationships/tags" Target="../tags/tag126.xml" /><Relationship Id="rId6" Type="http://schemas.openxmlformats.org/officeDocument/2006/relationships/tags" Target="../tags/tag12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78.xml" /><Relationship Id="rId3" Type="http://schemas.openxmlformats.org/officeDocument/2006/relationships/image" Target="../media/image3.png" /><Relationship Id="rId4" Type="http://schemas.openxmlformats.org/officeDocument/2006/relationships/tags" Target="../tags/tag79.xml" /><Relationship Id="rId5" Type="http://schemas.openxmlformats.org/officeDocument/2006/relationships/tags" Target="../tags/tag8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81.xml" /><Relationship Id="rId3" Type="http://schemas.openxmlformats.org/officeDocument/2006/relationships/image" Target="../media/image3.png" /><Relationship Id="rId4" Type="http://schemas.openxmlformats.org/officeDocument/2006/relationships/tags" Target="../tags/tag82.xml" /><Relationship Id="rId5" Type="http://schemas.openxmlformats.org/officeDocument/2006/relationships/tags" Target="../tags/tag8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84.xml" /><Relationship Id="rId3" Type="http://schemas.openxmlformats.org/officeDocument/2006/relationships/tags" Target="../tags/tag8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7.jpeg" /><Relationship Id="rId11" Type="http://schemas.openxmlformats.org/officeDocument/2006/relationships/tags" Target="../tags/tag91.xml" /><Relationship Id="rId12" Type="http://schemas.openxmlformats.org/officeDocument/2006/relationships/image" Target="../media/image8.jpeg" /><Relationship Id="rId13" Type="http://schemas.openxmlformats.org/officeDocument/2006/relationships/tags" Target="../tags/tag92.xml" /><Relationship Id="rId14" Type="http://schemas.openxmlformats.org/officeDocument/2006/relationships/image" Target="../media/image9.jpeg" /><Relationship Id="rId15" Type="http://schemas.openxmlformats.org/officeDocument/2006/relationships/tags" Target="../tags/tag93.xml" /><Relationship Id="rId16" Type="http://schemas.openxmlformats.org/officeDocument/2006/relationships/image" Target="../media/image10.jpeg" /><Relationship Id="rId17" Type="http://schemas.openxmlformats.org/officeDocument/2006/relationships/tags" Target="../tags/tag94.xml" /><Relationship Id="rId18" Type="http://schemas.openxmlformats.org/officeDocument/2006/relationships/tags" Target="../tags/tag95.xml" /><Relationship Id="rId19" Type="http://schemas.openxmlformats.org/officeDocument/2006/relationships/tags" Target="../tags/tag96.xml" /><Relationship Id="rId2" Type="http://schemas.openxmlformats.org/officeDocument/2006/relationships/tags" Target="../tags/tag86.xml" /><Relationship Id="rId20" Type="http://schemas.openxmlformats.org/officeDocument/2006/relationships/tags" Target="../tags/tag97.xml" /><Relationship Id="rId3" Type="http://schemas.openxmlformats.org/officeDocument/2006/relationships/tags" Target="../tags/tag87.xml" /><Relationship Id="rId4" Type="http://schemas.openxmlformats.org/officeDocument/2006/relationships/image" Target="../media/image4.jpeg" /><Relationship Id="rId5" Type="http://schemas.openxmlformats.org/officeDocument/2006/relationships/tags" Target="../tags/tag88.xml" /><Relationship Id="rId6" Type="http://schemas.openxmlformats.org/officeDocument/2006/relationships/image" Target="../media/image5.jpeg" /><Relationship Id="rId7" Type="http://schemas.openxmlformats.org/officeDocument/2006/relationships/tags" Target="../tags/tag89.xml" /><Relationship Id="rId8" Type="http://schemas.openxmlformats.org/officeDocument/2006/relationships/image" Target="../media/image6.jpeg" /><Relationship Id="rId9" Type="http://schemas.openxmlformats.org/officeDocument/2006/relationships/tags" Target="../tags/tag9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98.xml" /><Relationship Id="rId3" Type="http://schemas.openxmlformats.org/officeDocument/2006/relationships/tags" Target="../tags/tag99.xml" /><Relationship Id="rId4" Type="http://schemas.openxmlformats.org/officeDocument/2006/relationships/image" Target="../media/image11.jpeg" /><Relationship Id="rId5" Type="http://schemas.openxmlformats.org/officeDocument/2006/relationships/tags" Target="../tags/tag100.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1.xml" /><Relationship Id="rId3" Type="http://schemas.openxmlformats.org/officeDocument/2006/relationships/tags" Target="../tags/tag102.xml" /><Relationship Id="rId4" Type="http://schemas.openxmlformats.org/officeDocument/2006/relationships/image" Target="../media/image12.jpeg" /><Relationship Id="rId5" Type="http://schemas.openxmlformats.org/officeDocument/2006/relationships/tags" Target="../tags/tag103.xml" /><Relationship Id="rId6" Type="http://schemas.openxmlformats.org/officeDocument/2006/relationships/tags" Target="../tags/tag104.xml" /><Relationship Id="rId7" Type="http://schemas.openxmlformats.org/officeDocument/2006/relationships/tags" Target="../tags/tag10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6.xml" /><Relationship Id="rId3" Type="http://schemas.openxmlformats.org/officeDocument/2006/relationships/tags" Target="../tags/tag107.xml" /><Relationship Id="rId4" Type="http://schemas.openxmlformats.org/officeDocument/2006/relationships/image" Target="../media/image13.jpeg" /><Relationship Id="rId5" Type="http://schemas.openxmlformats.org/officeDocument/2006/relationships/tags" Target="../tags/tag10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09.xml" /><Relationship Id="rId3" Type="http://schemas.openxmlformats.org/officeDocument/2006/relationships/image" Target="../media/image3.png" /><Relationship Id="rId4" Type="http://schemas.openxmlformats.org/officeDocument/2006/relationships/tags" Target="../tags/tag110.xml" /><Relationship Id="rId5" Type="http://schemas.openxmlformats.org/officeDocument/2006/relationships/tags" Target="../tags/tag111.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5"/>
          <a:stretch>
            <a:fillRect/>
          </a:stretch>
        </a:blipFill>
      </p:bgPr>
    </p:bg>
    <p:spTree>
      <p:nvGrpSpPr>
        <p:cNvPr id="1" name=""/>
        <p:cNvGrpSpPr/>
        <p:nvPr>
          <p:custDataLst>
            <p:tags r:id="rId2"/>
          </p:custDataLst>
        </p:nvPr>
      </p:nvGrpSpPr>
      <p:grpSpPr/>
      <p:pic>
        <p:nvPicPr>
          <p:cNvPr id="2050" name="תמונה 1"/>
          <p:cNvPicPr/>
          <p:nvPr>
            <p:custDataLst>
              <p:tags r:id="rId4"/>
            </p:custDataLst>
          </p:nvPr>
        </p:nvPicPr>
        <p:blipFill>
          <a:blip r:embed="rId3"/>
          <a:stretch>
            <a:fillRect/>
          </a:stretch>
        </p:blipFill>
        <p:spPr bwMode="auto">
          <a:xfrm>
            <a:off x="255588" y="158750"/>
            <a:ext cx="1573212" cy="1106488"/>
          </a:xfrm>
          <a:prstGeom prst="rect">
            <a:avLst/>
          </a:prstGeom>
          <a:noFill/>
          <a:ln>
            <a:noFill/>
            <a:miter lim="800000"/>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1266" name="TextBox 1"/>
          <p:cNvSpPr txBox="1"/>
          <p:nvPr>
            <p:custDataLst>
              <p:tags r:id="rId3"/>
            </p:custDataLst>
          </p:nvPr>
        </p:nvSpPr>
        <p:spPr>
          <a:xfrm>
            <a:off x="812800" y="1816100"/>
            <a:ext cx="10375900" cy="4339650"/>
          </a:xfrm>
          <a:prstGeom prst="rect">
            <a:avLst/>
          </a:prstGeom>
          <a:noFill/>
          <a:ln w="9525" cap="flat" cmpd="sng" algn="ctr">
            <a:noFill/>
            <a:prstDash val="solid"/>
            <a:round/>
            <a:headEnd type="none" w="med" len="med"/>
            <a:tailEnd type="none" w="med" len="med"/>
          </a:ln>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לפי המסורת היהודית </a:t>
            </a:r>
            <a:r>
              <a:rPr kumimoji="0" lang="he-IL" sz="2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ט"ו בשבט הוא ראש השנה לאילנות</a:t>
            </a: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 כלומר, יום זה הוא שמבחין בין פירות וירקות של  שנה אחת – לזו שאחריה. מה שגדל לפני ט"ו בשבט – שייך לשנה הקודמת ואילו מה שגדל לאחריו – שייך לשנה הנוכחית. הדבר רלוונטי לאופן הקיום כהלכה של מצוות שונות העוסקות בפירות ובירקות של ארץ ישראל. </a:t>
            </a:r>
          </a:p>
          <a:p>
            <a:pPr marL="0" marR="0" lvl="0" indent="0" algn="r" defTabSz="914400" rtl="1" eaLnBrk="1" fontAlgn="auto" latinLnBrk="0" hangingPunct="1">
              <a:lnSpc>
                <a:spcPct val="100000"/>
              </a:lnSpc>
              <a:spcBef>
                <a:spcPct val="0"/>
              </a:spcBef>
              <a:spcAft>
                <a:spcPct val="0"/>
              </a:spcAft>
              <a:buClrTx/>
              <a:buSzTx/>
              <a:buFontTx/>
              <a:buNone/>
            </a:pPr>
            <a:endParaRPr kumimoji="0" lang="en-US" sz="2400" b="0" i="0" u="none" strike="noStrike" kern="1200" cap="none" spc="0" normalizeH="0" baseline="0" noProof="0">
              <a:uLnTx/>
              <a:uFillTx/>
              <a:latin typeface="Calibri" panose="020f0502020204030204" pitchFamily="34" charset="0"/>
              <a:ea typeface="Calibri" panose="020f0502020204030204" pitchFamily="34" charset="0"/>
              <a:cs typeface="Guttman Vilna" panose="02010401010101010101" pitchFamily="2" charset="-79"/>
            </a:endParaRPr>
          </a:p>
          <a:p>
            <a:pPr marL="0" marR="0" lvl="0" indent="0" algn="r" defTabSz="914400" rtl="1" eaLnBrk="1" fontAlgn="auto" latinLnBrk="0" hangingPunct="1">
              <a:lnSpc>
                <a:spcPct val="100000"/>
              </a:lnSpc>
              <a:spcBef>
                <a:spcPct val="0"/>
              </a:spcBef>
              <a:spcAft>
                <a:spcPct val="0"/>
              </a:spcAft>
              <a:buClrTx/>
              <a:buSzTx/>
              <a:buFontTx/>
              <a:buNone/>
            </a:pP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במהלך השנים נקשרו בחג מסורות שונות: אכילה של פירות שהשתבחה בהן ארץ-ישראל, נטיעה של עצים ברחבי הארץ ובאחרונה גם הדגשת החשיבות שבשמירה על הסביבה. כלל המסורות הללו מדגישות את </a:t>
            </a:r>
            <a:r>
              <a:rPr kumimoji="0" lang="he-IL" sz="2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הקשר לארץ ולטבע הארץ-ישראלי.</a:t>
            </a:r>
            <a:endParaRPr kumimoji="0" lang="en-US" sz="2400" b="1" i="0" u="none" strike="noStrike" kern="1200" cap="none" spc="0" normalizeH="0" baseline="0" noProof="0">
              <a:uLnTx/>
              <a:uFillTx/>
              <a:latin typeface="Calibri" panose="020f0502020204030204" pitchFamily="34" charset="0"/>
              <a:ea typeface="Calibri" panose="020f0502020204030204" pitchFamily="34" charset="0"/>
              <a:cs typeface="Guttman Vilna" panose="02010401010101010101" pitchFamily="2" charset="-79"/>
            </a:endParaRPr>
          </a:p>
        </p:txBody>
      </p:sp>
      <p:sp>
        <p:nvSpPr>
          <p:cNvPr id="11267" name="TextBox 2"/>
          <p:cNvSpPr/>
          <p:nvPr>
            <p:custDataLst>
              <p:tags r:id="rId4"/>
            </p:custDataLst>
          </p:nvPr>
        </p:nvSpPr>
        <p:spPr>
          <a:xfrm>
            <a:off x="3508375" y="701675"/>
            <a:ext cx="4783138" cy="76993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rtl="1">
              <a:spcAft>
                <a:spcPct val="0"/>
              </a:spcAft>
            </a:pPr>
            <a:r>
              <a:rPr lang="he-IL" sz="4400" b="1">
                <a:solidFill>
                  <a:srgbClr val="A9D18E"/>
                </a:solidFill>
                <a:latin typeface="Guttman Vilna" pitchFamily="2" charset="-79"/>
                <a:cs typeface="Guttman Vilna" pitchFamily="2" charset="-79"/>
              </a:rPr>
              <a:t>"לעבדה ולשמרה"</a:t>
            </a:r>
            <a:endParaRPr lang="en-US" sz="4000">
              <a:solidFill>
                <a:srgbClr val="A9D18E"/>
              </a:solidFill>
              <a:effectLst/>
              <a:latin typeface="Calibri"/>
              <a:cs typeface="Guttman Vilna" panose="02010401010101010101" pitchFamily="2" charset="-79"/>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2290" name="TextBox 1"/>
          <p:cNvSpPr txBox="1"/>
          <p:nvPr>
            <p:custDataLst>
              <p:tags r:id="rId3"/>
            </p:custDataLst>
          </p:nvPr>
        </p:nvSpPr>
        <p:spPr>
          <a:xfrm>
            <a:off x="508000" y="1612900"/>
            <a:ext cx="10896600" cy="5386090"/>
          </a:xfrm>
          <a:prstGeom prst="rect">
            <a:avLst/>
          </a:prstGeom>
          <a:noFill/>
          <a:ln w="9525" cap="flat" cmpd="sng" algn="ctr">
            <a:noFill/>
            <a:prstDash val="solid"/>
            <a:round/>
            <a:headEnd type="none" w="med" len="med"/>
            <a:tailEnd type="none" w="med" len="med"/>
          </a:ln>
        </p:spPr>
        <p:txBody>
          <a:bodyPr wrap="square" rtlCol="1">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2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צה"ל</a:t>
            </a: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 כחלק מפעולתו השוטפת, נמצא הרבה בטבע – באימונים ובהכשרה וגם במהלך המשימות השוטפות. </a:t>
            </a:r>
            <a:br>
              <a:rPr kumimoji="0" lang="en-US"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David" pitchFamily="34" charset="-79"/>
                <a:ea typeface="Calibri" panose="020f0502020204030204" pitchFamily="34" charset="0"/>
                <a:cs typeface="Guttman Vilna" pitchFamily="2" charset="-79"/>
                <a:sym typeface="Wingdings" charset="2"/>
              </a:rPr>
            </a:b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שטחה המצומצם של מדינת ישראל יוצר לא פעם חפיפה בין שטחי האימונים לבין שמורות הטבע ומחייב אותנו כחיילים וכמפקדים לעתיד למשנה זהירות. חובה זו אינה מגבלה החלה עלינו, אלא מבטאת את החיבור בינינו לבין הארץ עליה אנחנו מגנים – זהו ביטוי לערך היסוד "</a:t>
            </a:r>
            <a:r>
              <a:rPr kumimoji="0" lang="he-IL" sz="32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אהבת המולדת ונאמנות למדינה</a:t>
            </a: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a:t>
            </a:r>
          </a:p>
          <a:p>
            <a:pPr marL="0" marR="0" lvl="0" indent="0" algn="r" defTabSz="914400" rtl="1" eaLnBrk="1" fontAlgn="auto" latinLnBrk="0" hangingPunct="1">
              <a:lnSpc>
                <a:spcPct val="100000"/>
              </a:lnSpc>
              <a:spcBef>
                <a:spcPct val="0"/>
              </a:spcBef>
              <a:spcAft>
                <a:spcPct val="0"/>
              </a:spcAft>
              <a:buClrTx/>
              <a:buSzTx/>
              <a:buFontTx/>
              <a:buNone/>
            </a:pPr>
            <a:endParaRPr kumimoji="0" lang="he-IL" sz="2800" b="0" i="0" u="none" strike="noStrike" kern="1200" cap="none" spc="0" normalizeH="0" baseline="0" noProof="0">
              <a:uLnTx/>
              <a:uFillTx/>
              <a:latin typeface="Guttman Vilna" panose="02010401010101010101" pitchFamily="2" charset="-79"/>
              <a:ea typeface="Calibri" panose="020f0502020204030204" pitchFamily="34" charset="0"/>
              <a:cs typeface="Guttman Vilna" panose="02010401010101010101" pitchFamily="2" charset="-79"/>
            </a:endParaRPr>
          </a:p>
          <a:p>
            <a:pPr marL="0" marR="0" lvl="0" indent="0" algn="r" defTabSz="914400" rtl="1" eaLnBrk="1" fontAlgn="auto" latinLnBrk="0" hangingPunct="1">
              <a:lnSpc>
                <a:spcPct val="100000"/>
              </a:lnSpc>
              <a:spcBef>
                <a:spcPct val="0"/>
              </a:spcBef>
              <a:spcAft>
                <a:spcPct val="0"/>
              </a:spcAft>
              <a:buClrTx/>
              <a:buSzTx/>
              <a:buFontTx/>
              <a:buNone/>
            </a:pP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בנוסף, זהו </a:t>
            </a:r>
            <a:r>
              <a:rPr kumimoji="0" lang="he-IL" sz="2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ביטוי לאחריות המוטלת על כל אחד ואחד מאתנו </a:t>
            </a: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לדאוג לבאים אחריו, לא רק בתחום של הגנת הטבע והסביבה אלא בכל משימה המוטלת עלינו.</a:t>
            </a:r>
            <a:endParaRPr kumimoji="0" lang="en-US" sz="2800" b="0" i="0" u="none" strike="noStrike" kern="1200" cap="none" spc="0" normalizeH="0" baseline="0" noProof="0">
              <a:uLnTx/>
              <a:uFillTx/>
              <a:latin typeface="David" panose="020e0502060401010101" pitchFamily="34" charset="-79"/>
              <a:ea typeface="Calibri" panose="020f0502020204030204" pitchFamily="34" charset="0"/>
              <a:cs typeface="Guttman Vilna" panose="02010401010101010101" pitchFamily="2" charset="-79"/>
            </a:endParaRPr>
          </a:p>
          <a:p>
            <a:pPr marL="0" marR="0" lvl="0" indent="0" algn="r" defTabSz="914400" rtl="1" eaLnBrk="1" fontAlgn="auto" latinLnBrk="0" hangingPunct="1">
              <a:lnSpc>
                <a:spcPct val="100000"/>
              </a:lnSpc>
              <a:spcBef>
                <a:spcPct val="0"/>
              </a:spcBef>
              <a:spcAft>
                <a:spcPct val="0"/>
              </a:spcAft>
              <a:buClrTx/>
              <a:buSzTx/>
              <a:buFontTx/>
              <a:buNone/>
            </a:pPr>
            <a:r>
              <a:rPr kumimoji="0" lang="he-IL" sz="2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Calibri" panose="020f0502020204030204" pitchFamily="34" charset="0"/>
                <a:cs typeface="Guttman Vilna" pitchFamily="2" charset="-79"/>
                <a:sym typeface="Wingdings" charset="2"/>
              </a:rPr>
              <a:t> </a:t>
            </a:r>
            <a:endParaRPr kumimoji="0" lang="en-US" sz="2400" b="0" i="0" u="none" strike="noStrike" kern="1200" cap="none" spc="0" normalizeH="0" baseline="0" noProof="0">
              <a:uLnTx/>
              <a:uFillTx/>
              <a:latin typeface="Calibri" panose="020f0502020204030204" pitchFamily="34" charset="0"/>
              <a:ea typeface="Calibri" panose="020f0502020204030204" pitchFamily="34" charset="0"/>
              <a:cs typeface="Guttman Vilna" pitchFamily="2" charset="-79"/>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3314" name="TextBox 1"/>
          <p:cNvSpPr/>
          <p:nvPr>
            <p:custDataLst>
              <p:tags r:id="rId3"/>
            </p:custDataLst>
          </p:nvPr>
        </p:nvSpPr>
        <p:spPr>
          <a:xfrm>
            <a:off x="1419225" y="2105025"/>
            <a:ext cx="8988425" cy="673100"/>
          </a:xfrm>
          <a:prstGeom prst="rect">
            <a:avLst/>
          </a:prstGeom>
          <a:solidFill>
            <a:srgbClr val="C5E0B4"/>
          </a:solid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marL="11112" lvl="0" indent="0" algn="just" rtl="1">
              <a:lnSpc>
                <a:spcPct val="150000"/>
              </a:lnSpc>
              <a:spcAft>
                <a:spcPct val="0"/>
              </a:spcAft>
            </a:pPr>
            <a:r>
              <a:rPr lang="he-IL" sz="2800">
                <a:latin typeface="David" pitchFamily="34" charset="-79"/>
                <a:cs typeface="FrankRuehl" pitchFamily="34" charset="-79"/>
              </a:rPr>
              <a:t>"וַיִּקַּח ה' אֱ-לֹהים, אֶת הָאָדָם; וַיַּנִּחֵהוּ בְגַן עֵדֶן, לְעָבְדָהּ וּלְשָׁמְרָהּ"</a:t>
            </a:r>
            <a:r>
              <a:rPr lang="he-IL" sz="2800">
                <a:latin typeface="Times New Roman" pitchFamily="18" charset="0"/>
                <a:cs typeface="Calibri"/>
              </a:rPr>
              <a:t> </a:t>
            </a:r>
            <a:r>
              <a:rPr lang="he-IL" sz="1400">
                <a:latin typeface="Times New Roman" pitchFamily="18" charset="0"/>
                <a:cs typeface="Calibri"/>
              </a:rPr>
              <a:t>(בראשית ב', פסוק ט"ו)</a:t>
            </a:r>
            <a:endParaRPr lang="he-IL" sz="1400">
              <a:latin typeface="David" panose="020e0502060401010101" pitchFamily="34" charset="-79"/>
              <a:cs typeface="FrankRuehl" panose="020e0503060101010101" pitchFamily="34" charset="-79"/>
            </a:endParaRPr>
          </a:p>
        </p:txBody>
      </p:sp>
      <p:sp>
        <p:nvSpPr>
          <p:cNvPr id="13315" name="TextBox 3"/>
          <p:cNvSpPr/>
          <p:nvPr>
            <p:custDataLst>
              <p:tags r:id="rId4"/>
            </p:custDataLst>
          </p:nvPr>
        </p:nvSpPr>
        <p:spPr>
          <a:xfrm>
            <a:off x="806450" y="3638550"/>
            <a:ext cx="10156825" cy="2678113"/>
          </a:xfrm>
          <a:prstGeom prst="rect">
            <a:avLst/>
          </a:prstGeom>
          <a:solidFill>
            <a:srgbClr val="C5E0B4"/>
          </a:solid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marL="11112" lvl="0" indent="0" algn="just" rtl="1">
              <a:lnSpc>
                <a:spcPct val="150000"/>
              </a:lnSpc>
              <a:spcAft>
                <a:spcPct val="0"/>
              </a:spcAft>
            </a:pPr>
            <a:r>
              <a:rPr lang="he-IL" sz="2400">
                <a:effectLst/>
                <a:latin typeface="David" pitchFamily="34" charset="-79"/>
                <a:cs typeface="FrankRuehl" pitchFamily="34" charset="-79"/>
              </a:rPr>
              <a:t>"בשעה שברא הקב"ה [=הקדוש ברוך הוא] את אדם הראשון נטלו והחזירו [=הוליך אותו]  על כל אילני גן עדן ואמר לו: ראה מעשיי כמה נאים ומשובחין הן וכל מה שבראתי - בשבילך בראתי. תן דעתך שלא תקלקל ותחריב את עולמי שאם קלקלת אין מי שיתקן אחריך!"</a:t>
            </a:r>
            <a:endParaRPr lang="he-IL" sz="2400">
              <a:effectLst/>
              <a:latin typeface="David" pitchFamily="34" charset="-79"/>
              <a:cs typeface="FrankRuehl" pitchFamily="34" charset="-79"/>
            </a:endParaRPr>
          </a:p>
          <a:p>
            <a:pPr marL="11112" lvl="0" indent="0" rtl="1">
              <a:lnSpc>
                <a:spcPct val="150000"/>
              </a:lnSpc>
              <a:spcAft>
                <a:spcPct val="0"/>
              </a:spcAft>
            </a:pPr>
            <a:r>
              <a:rPr lang="he-IL" sz="2400">
                <a:effectLst/>
                <a:latin typeface="David" pitchFamily="34" charset="-79"/>
                <a:cs typeface="FrankRuehl" pitchFamily="34" charset="-79"/>
              </a:rPr>
              <a:t>  </a:t>
            </a:r>
            <a:r>
              <a:rPr lang="he-IL" sz="1400">
                <a:latin typeface="Times New Roman" pitchFamily="18" charset="0"/>
                <a:cs typeface="Calibri"/>
              </a:rPr>
              <a:t>(קהלת רבה ז', פסוק י"ט)</a:t>
            </a:r>
            <a:endParaRPr lang="en-US" sz="1400">
              <a:latin typeface="Times New Roman" pitchFamily="18" charset="0"/>
              <a:cs typeface="Calibri"/>
            </a:endParaRPr>
          </a:p>
          <a:p>
            <a:pPr marL="11112" lvl="0" indent="0" algn="r" rtl="1">
              <a:spcAft>
                <a:spcPct val="0"/>
              </a:spcAft>
            </a:pPr>
            <a:endParaRPr lang="en-US" sz="2000">
              <a:effectLst/>
              <a:latin typeface="Calibri"/>
              <a:cs typeface="Arial"/>
            </a:endParaRPr>
          </a:p>
        </p:txBody>
      </p:sp>
      <p:sp>
        <p:nvSpPr>
          <p:cNvPr id="13316" name="TextBox 5"/>
          <p:cNvSpPr/>
          <p:nvPr>
            <p:custDataLst>
              <p:tags r:id="rId5"/>
            </p:custDataLst>
          </p:nvPr>
        </p:nvSpPr>
        <p:spPr>
          <a:xfrm>
            <a:off x="571500" y="1103313"/>
            <a:ext cx="11303000" cy="83026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rtl="1">
              <a:spcAft>
                <a:spcPct val="0"/>
              </a:spcAft>
            </a:pPr>
            <a:r>
              <a:rPr lang="he-IL" sz="2800">
                <a:solidFill>
                  <a:srgbClr val="000000"/>
                </a:solidFill>
                <a:latin typeface="Guttman Vilna" pitchFamily="2" charset="-79"/>
                <a:cs typeface="Guttman Vilna" pitchFamily="2" charset="-79"/>
              </a:rPr>
              <a:t>בתחילת ספר בראשית נכתב שאחד מהתפקידי האדם הוא לדאוג לבאים אחריו:</a:t>
            </a:r>
            <a:endParaRPr lang="en-US" sz="2800">
              <a:solidFill>
                <a:srgbClr val="000000"/>
              </a:solidFill>
              <a:latin typeface="Guttman Vilna" pitchFamily="2" charset="-79"/>
              <a:cs typeface="Guttman Vilna" pitchFamily="2" charset="-79"/>
            </a:endParaRPr>
          </a:p>
          <a:p>
            <a:pPr lvl="0" algn="r" rtl="1">
              <a:spcAft>
                <a:spcPct val="0"/>
              </a:spcAft>
            </a:pPr>
            <a:endParaRPr lang="en-US" sz="2000">
              <a:solidFill>
                <a:srgbClr val="000000"/>
              </a:solidFill>
              <a:latin typeface="Guttman Vilna" panose="02010401010101010101" pitchFamily="2" charset="-79"/>
              <a:cs typeface="Guttman Vilna" panose="02010401010101010101" pitchFamily="2" charset="-79"/>
            </a:endParaRPr>
          </a:p>
        </p:txBody>
      </p:sp>
      <p:sp>
        <p:nvSpPr>
          <p:cNvPr id="13317" name="מלבן 2"/>
          <p:cNvSpPr/>
          <p:nvPr>
            <p:custDataLst>
              <p:tags r:id="rId6"/>
            </p:custDataLst>
          </p:nvPr>
        </p:nvSpPr>
        <p:spPr>
          <a:xfrm>
            <a:off x="3232150" y="2949575"/>
            <a:ext cx="5303838" cy="600075"/>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marL="11112" lvl="0" indent="0" algn="ctr" rtl="1">
              <a:lnSpc>
                <a:spcPct val="150000"/>
              </a:lnSpc>
              <a:spcAft>
                <a:spcPct val="0"/>
              </a:spcAft>
            </a:pPr>
            <a:r>
              <a:rPr lang="he-IL" sz="2400">
                <a:solidFill>
                  <a:srgbClr val="000000"/>
                </a:solidFill>
                <a:latin typeface="Guttman Vilna" pitchFamily="2" charset="-79"/>
                <a:cs typeface="Guttman Vilna" pitchFamily="2" charset="-79"/>
              </a:rPr>
              <a:t>מדרש קהלת רבה ביקש לפרש את הפסוק:</a:t>
            </a:r>
            <a:endParaRPr lang="he-IL" sz="2400">
              <a:solidFill>
                <a:srgbClr val="000000"/>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bg>
      <p:bgPr>
        <a:blipFill rotWithShape="0">
          <a:blip r:embed="rId4"/>
          <a:stretch>
            <a:fillRect/>
          </a:stretch>
        </a:blipFill>
      </p:bgPr>
    </p:bg>
    <p:spTree>
      <p:nvGrpSpPr>
        <p:cNvPr id="1" name=""/>
        <p:cNvGrpSpPr/>
        <p:nvPr>
          <p:custDataLst>
            <p:tags r:id="rId2"/>
          </p:custDataLst>
        </p:nvPr>
      </p:nvGrpSpPr>
      <p:grpSpPr/>
      <p:sp>
        <p:nvSpPr>
          <p:cNvPr id="14338" name="Rectangle 2"/>
          <p:cNvSpPr/>
          <p:nvPr>
            <p:custDataLst>
              <p:tags r:id="rId3"/>
            </p:custDataLst>
          </p:nvPr>
        </p:nvSpPr>
        <p:spPr>
          <a:xfrm>
            <a:off x="-95250" y="2149475"/>
            <a:ext cx="10864850" cy="5402263"/>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marL="457200" lvl="0" indent="-457200" algn="r" rtl="1">
              <a:lnSpc>
                <a:spcPct val="150000"/>
              </a:lnSpc>
              <a:buFont typeface="Arial"/>
              <a:buChar char="•"/>
            </a:pPr>
            <a:r>
              <a:rPr lang="he-IL" sz="3200" b="1">
                <a:solidFill>
                  <a:srgbClr val="70AD47"/>
                </a:solidFill>
                <a:latin typeface="Guttman Vilna" pitchFamily="2" charset="-79"/>
                <a:cs typeface="Guttman Vilna" pitchFamily="2" charset="-79"/>
              </a:rPr>
              <a:t>מהי לדעתכם משמעותה של ההנחיה "לעבדה ולשומרה"? </a:t>
            </a:r>
            <a:endParaRPr lang="he-IL" sz="3200" b="1">
              <a:solidFill>
                <a:srgbClr val="70AD47"/>
              </a:solidFill>
              <a:latin typeface="Guttman Vilna" pitchFamily="2" charset="-79"/>
              <a:cs typeface="Guttman Vilna" pitchFamily="2" charset="-79"/>
            </a:endParaRPr>
          </a:p>
          <a:p>
            <a:pPr marL="457200" lvl="0" indent="-457200" algn="r" rtl="1">
              <a:lnSpc>
                <a:spcPct val="150000"/>
              </a:lnSpc>
              <a:buFont typeface="Arial"/>
              <a:buChar char="•"/>
            </a:pPr>
            <a:r>
              <a:rPr lang="he-IL" sz="3200" b="1">
                <a:solidFill>
                  <a:srgbClr val="70AD47"/>
                </a:solidFill>
                <a:latin typeface="Guttman Vilna" pitchFamily="2" charset="-79"/>
                <a:cs typeface="Guttman Vilna" pitchFamily="2" charset="-79"/>
              </a:rPr>
              <a:t>כיצד האגדה המובאת במדרש מסייעת להבין הנחיה זו?</a:t>
            </a:r>
            <a:endParaRPr lang="he-IL" sz="3200" b="1">
              <a:solidFill>
                <a:srgbClr val="70AD47"/>
              </a:solidFill>
              <a:latin typeface="Guttman Vilna" pitchFamily="2" charset="-79"/>
              <a:cs typeface="Guttman Vilna" pitchFamily="2" charset="-79"/>
            </a:endParaRPr>
          </a:p>
          <a:p>
            <a:pPr marL="457200" lvl="0" indent="-457200" algn="r" rtl="1">
              <a:lnSpc>
                <a:spcPct val="150000"/>
              </a:lnSpc>
              <a:buFont typeface="Arial"/>
              <a:buChar char="•"/>
            </a:pPr>
            <a:r>
              <a:rPr lang="he-IL" sz="3200" b="1">
                <a:solidFill>
                  <a:srgbClr val="70AD47"/>
                </a:solidFill>
                <a:latin typeface="Guttman Vilna" pitchFamily="2" charset="-79"/>
                <a:cs typeface="Guttman Vilna" pitchFamily="2" charset="-79"/>
              </a:rPr>
              <a:t>מהי לדעתכם משמעות האזהרה המופיעה בסופו של המדרש? </a:t>
            </a:r>
            <a:endParaRPr lang="he-IL" sz="3200" b="1">
              <a:solidFill>
                <a:srgbClr val="70AD47"/>
              </a:solidFill>
              <a:latin typeface="Guttman Vilna" pitchFamily="2" charset="-79"/>
              <a:cs typeface="Guttman Vilna" pitchFamily="2" charset="-79"/>
            </a:endParaRPr>
          </a:p>
          <a:p>
            <a:pPr marL="457200" lvl="0" indent="-457200" algn="r" rtl="1">
              <a:lnSpc>
                <a:spcPct val="150000"/>
              </a:lnSpc>
              <a:buFont typeface="Arial"/>
              <a:buChar char="•"/>
            </a:pPr>
            <a:r>
              <a:rPr lang="he-IL" sz="3200" b="1">
                <a:solidFill>
                  <a:srgbClr val="70AD47"/>
                </a:solidFill>
                <a:latin typeface="Guttman Vilna" pitchFamily="2" charset="-79"/>
                <a:cs typeface="Guttman Vilna" pitchFamily="2" charset="-79"/>
              </a:rPr>
              <a:t>מדוע אם נקלקל לא יהיה מי שיתקן אחרינו? </a:t>
            </a:r>
            <a:endParaRPr lang="he-IL" sz="3200" b="1">
              <a:solidFill>
                <a:srgbClr val="70AD47"/>
              </a:solidFill>
              <a:latin typeface="Guttman Vilna" pitchFamily="2" charset="-79"/>
              <a:cs typeface="Guttman Vilna" pitchFamily="2" charset="-79"/>
            </a:endParaRPr>
          </a:p>
          <a:p>
            <a:pPr marL="457200" lvl="0" indent="-457200" algn="r" rtl="1">
              <a:lnSpc>
                <a:spcPct val="150000"/>
              </a:lnSpc>
              <a:buFont typeface="Arial"/>
              <a:buChar char="•"/>
            </a:pPr>
            <a:r>
              <a:rPr lang="he-IL" sz="3200" b="1">
                <a:solidFill>
                  <a:srgbClr val="70AD47"/>
                </a:solidFill>
                <a:latin typeface="Guttman Vilna" pitchFamily="2" charset="-79"/>
                <a:cs typeface="Guttman Vilna" pitchFamily="2" charset="-79"/>
              </a:rPr>
              <a:t>האם לדעתכם אנחנו נוהגים כך ביחס לארץ?</a:t>
            </a:r>
            <a:endParaRPr lang="he-IL" sz="3200" b="1">
              <a:solidFill>
                <a:srgbClr val="70AD47"/>
              </a:solidFill>
              <a:latin typeface="Guttman Vilna" pitchFamily="2" charset="-79"/>
              <a:cs typeface="Guttman Vilna" pitchFamily="2" charset="-79"/>
            </a:endParaRPr>
          </a:p>
          <a:p>
            <a:pPr marL="457200" lvl="0" indent="-457200" algn="r" rtl="1">
              <a:lnSpc>
                <a:spcPct val="150000"/>
              </a:lnSpc>
            </a:pPr>
            <a:endParaRPr lang="he-IL" sz="2400" b="1">
              <a:solidFill>
                <a:srgbClr val="70AD47"/>
              </a:solidFill>
              <a:latin typeface="Guttman Vilna" pitchFamily="2" charset="-79"/>
              <a:cs typeface="Guttman Vilna" pitchFamily="2" charset="-79"/>
            </a:endParaRPr>
          </a:p>
          <a:p>
            <a:pPr marL="457200" lvl="0" indent="-457200" algn="r" rtl="1">
              <a:lnSpc>
                <a:spcPct val="150000"/>
              </a:lnSpc>
            </a:pPr>
            <a:endParaRPr lang="he-IL" sz="2400" b="1">
              <a:solidFill>
                <a:srgbClr val="70AD47"/>
              </a:solidFill>
              <a:latin typeface="Guttman Vilna" pitchFamily="2" charset="-79"/>
              <a:cs typeface="Guttman Vilna" pitchFamily="2" charset="-79"/>
            </a:endParaRPr>
          </a:p>
          <a:p>
            <a:pPr marL="457200" lvl="0" indent="-457200" algn="r" rtl="1">
              <a:lnSpc>
                <a:spcPct val="150000"/>
              </a:lnSpc>
            </a:pPr>
            <a:endParaRPr lang="he-IL" sz="2400" b="1">
              <a:solidFill>
                <a:srgbClr val="70AD47"/>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15362" name="מלבן 7"/>
          <p:cNvSpPr/>
          <p:nvPr>
            <p:custDataLst>
              <p:tags r:id="rId3"/>
            </p:custDataLst>
          </p:nvPr>
        </p:nvSpPr>
        <p:spPr>
          <a:xfrm>
            <a:off x="3860540" y="5722771"/>
            <a:ext cx="6131377" cy="923330"/>
          </a:xfrm>
          <a:prstGeom prst="rect">
            <a:avLst/>
          </a:prstGeom>
          <a:solidFill>
            <a:schemeClr val="accent6">
              <a:lumMod val="20000"/>
              <a:lumOff val="80000"/>
            </a:schemeClr>
          </a:solidFill>
          <a:ln w="9525" cap="flat" cmpd="sng" algn="ctr">
            <a:noFill/>
            <a:prstDash val="solid"/>
            <a:round/>
            <a:headEnd type="none" w="med" len="med"/>
            <a:tailEnd type="none" w="med" len="med"/>
          </a:ln>
          <a:effectLst>
            <a:softEdge rad="127000"/>
          </a:effectLst>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1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charset="2"/>
              </a:rPr>
              <a:t>אהבת המולדת ונאמנות למדינה</a:t>
            </a: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charset="2"/>
              </a:rPr>
              <a:t> </a:t>
            </a:r>
            <a:r>
              <a:rPr kumimoji="0" lang="he-IL" sz="1800" b="1"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charset="2"/>
              </a:rPr>
              <a:t>-</a:t>
            </a: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charset="2"/>
              </a:rPr>
              <a:t> ביסוד השירות בצה"ל עומדות אהבת המולדת והמחויבות והמסירות למדינת ישראל - מדינה דמוקרטית המהווה בית לאומי לעם היהודי - לאזרחיה ולתושביה. </a:t>
            </a:r>
            <a:endParaRPr kumimoji="0" lang="en-US" sz="2000" b="0" i="0" u="none" strike="noStrike" kern="1200" cap="none" spc="0" normalizeH="0" baseline="0" noProof="0">
              <a:solidFill>
                <a:prstClr val="black"/>
              </a:solidFill>
              <a:uLnTx/>
              <a:uFillTx/>
            </a:endParaRPr>
          </a:p>
        </p:txBody>
      </p:sp>
      <p:pic>
        <p:nvPicPr>
          <p:cNvPr id="15363" name="תמונה 3"/>
          <p:cNvPicPr>
            <a:picLocks noChangeAspect="1"/>
          </p:cNvPicPr>
          <p:nvPr>
            <p:custDataLst>
              <p:tags r:id="rId5"/>
            </p:custDataLst>
          </p:nvPr>
        </p:nvPicPr>
        <p:blipFill>
          <a:blip r:embed="rId4"/>
          <a:stretch>
            <a:fillRect/>
          </a:stretch>
        </p:blipFill>
        <p:spPr>
          <a:xfrm>
            <a:off x="171450" y="3290888"/>
            <a:ext cx="2481263" cy="3236912"/>
          </a:xfrm>
          <a:prstGeom prst="rect">
            <a:avLst/>
          </a:prstGeom>
          <a:solidFill>
            <a:srgbClr val="EDEDED"/>
          </a:solidFill>
          <a:ln>
            <a:noFill/>
            <a:miter lim="800000"/>
          </a:ln>
          <a:effectLst>
            <a:outerShdw dist="35921" dir="2700000" algn="ctr">
              <a:srgbClr val="808080"/>
            </a:outerShdw>
          </a:effectLst>
        </p:spPr>
      </p:pic>
      <p:sp>
        <p:nvSpPr>
          <p:cNvPr id="15364" name="Rectangle 5"/>
          <p:cNvSpPr/>
          <p:nvPr>
            <p:custDataLst>
              <p:tags r:id="rId6"/>
            </p:custDataLst>
          </p:nvPr>
        </p:nvSpPr>
        <p:spPr>
          <a:xfrm>
            <a:off x="685144" y="488670"/>
            <a:ext cx="10668000" cy="508241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r" defTabSz="914400" rtl="1" eaLnBrk="1" fontAlgn="auto" latinLnBrk="0" hangingPunct="1">
              <a:lnSpc>
                <a:spcPct val="100000"/>
              </a:lnSpc>
              <a:spcBef>
                <a:spcPct val="0"/>
              </a:spcBef>
              <a:spcAft>
                <a:spcPct val="0"/>
              </a:spcAft>
              <a:buClrTx/>
              <a:buSzTx/>
              <a:buFontTx/>
              <a:buNone/>
            </a:pPr>
            <a:r>
              <a:rPr kumimoji="0" lang="he-IL"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ט"ו בשבט, בו ארץ ישראל מקבלת משמעות מרכזית, הינו הזדמנות להעצמת תפיסת צה"ל לפיה הקשר לארץ מהווה "אבן יסוד בתחושת השליחות והמחויבות של חייליו לשירות", המועד הוא כול כולו חגיגת האהבה לארץ ישראל ופירותיה. </a:t>
            </a:r>
          </a:p>
          <a:p>
            <a:pPr marL="0" marR="0" lvl="0" indent="0" algn="r" defTabSz="914400" rtl="1" eaLnBrk="1" fontAlgn="auto" latinLnBrk="0" hangingPunct="1">
              <a:lnSpc>
                <a:spcPct val="100000"/>
              </a:lnSpc>
              <a:spcBef>
                <a:spcPct val="0"/>
              </a:spcBef>
              <a:spcAft>
                <a:spcPct val="0"/>
              </a:spcAft>
              <a:buClrTx/>
              <a:buSzTx/>
              <a:buFontTx/>
              <a:buNone/>
            </a:pPr>
            <a:r>
              <a:rPr kumimoji="0" lang="he-IL" sz="2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Guttman Vilna" pitchFamily="2" charset="-79"/>
                <a:ea typeface="Arial"/>
                <a:cs typeface="Guttman Vilna" pitchFamily="2" charset="-79"/>
                <a:sym typeface="Wingdings" charset="2"/>
              </a:rPr>
              <a:t>כביטוי לאהבה לארץ וכפעולה חינוכית להעצמת הזיקה אליה, נוהגים רבים לצאת לסיורים במרחביה, לאכול מפירות ארץ ישראל ולטעת עצים באדמתה. בפעולה החינוכית נדגיש את הקשר המיוחד לארץ ישראל ותפקידנו כמשרתים בהגנה ושמירה עליה ועל אזרחיה ותושביה.</a:t>
            </a:r>
          </a:p>
          <a:p>
            <a:pPr marL="0" marR="0" lvl="0" indent="0" algn="r" defTabSz="914400" rtl="1" eaLnBrk="1" fontAlgn="auto" latinLnBrk="0" hangingPunct="1">
              <a:lnSpc>
                <a:spcPct val="100000"/>
              </a:lnSpc>
              <a:spcBef>
                <a:spcPct val="0"/>
              </a:spcBef>
              <a:spcAft>
                <a:spcPct val="0"/>
              </a:spcAft>
              <a:buClrTx/>
              <a:buSzTx/>
              <a:buFontTx/>
              <a:buNone/>
            </a:pPr>
            <a:endParaRPr kumimoji="0" lang="en-US" sz="2400" b="0" i="0" u="none" strike="noStrike" kern="1200" cap="none" spc="0" normalizeH="0" baseline="0" noProof="0">
              <a:uLnTx/>
              <a:uFillTx/>
              <a:latin typeface="FrankRuehl" panose="020e0503060101010101" pitchFamily="34" charset="-79"/>
              <a:cs typeface="Guttman Vilna" panose="02010401010101010101" pitchFamily="2" charset="-79"/>
            </a:endParaRPr>
          </a:p>
          <a:p>
            <a:pPr marL="0" marR="0" lvl="0" indent="0" algn="r" defTabSz="914400" rtl="1" eaLnBrk="1" fontAlgn="auto" latinLnBrk="0" hangingPunct="1">
              <a:lnSpc>
                <a:spcPct val="100000"/>
              </a:lnSpc>
              <a:spcBef>
                <a:spcPct val="0"/>
              </a:spcBef>
              <a:spcAft>
                <a:spcPct val="0"/>
              </a:spcAft>
              <a:buClrTx/>
              <a:buSzTx/>
              <a:buFontTx/>
              <a:buNone/>
            </a:pPr>
            <a:r>
              <a:rPr kumimoji="0" lang="he-IL" sz="2400" b="1" i="0" u="none" strike="noStrike" kern="1200" cap="none" spc="0" normalizeH="0" baseline="0" noProof="0">
                <a:ln w="9525" cap="flat" cmpd="sng" algn="ctr">
                  <a:noFill/>
                  <a:prstDash val="solid"/>
                  <a:round/>
                  <a:headEnd type="none" w="med" len="med"/>
                  <a:tailEnd type="none" w="med" len="med"/>
                </a:ln>
                <a:solidFill>
                  <a:srgbClr val="548235"/>
                </a:solidFill>
                <a:uLnTx/>
                <a:uFillTx/>
                <a:latin typeface="Guttman Vilna" pitchFamily="2" charset="-79"/>
                <a:ea typeface="Times New Roman" panose="02020603050405020304" pitchFamily="18" charset="0"/>
                <a:cs typeface="Guttman Vilna" pitchFamily="2" charset="-79"/>
                <a:sym typeface="Wingdings" charset="2"/>
              </a:rPr>
              <a:t>"... התעלותם של לוחמינו לא בזכות הברזל באה, </a:t>
            </a:r>
          </a:p>
          <a:p>
            <a:pPr marL="0" marR="0" lvl="0" indent="0" algn="r" defTabSz="914400" rtl="1" eaLnBrk="1" fontAlgn="auto" latinLnBrk="0" hangingPunct="1">
              <a:lnSpc>
                <a:spcPct val="100000"/>
              </a:lnSpc>
              <a:spcBef>
                <a:spcPct val="0"/>
              </a:spcBef>
              <a:spcAft>
                <a:spcPct val="0"/>
              </a:spcAft>
              <a:buClrTx/>
              <a:buSzTx/>
              <a:buFontTx/>
              <a:buNone/>
            </a:pPr>
            <a:r>
              <a:rPr kumimoji="0" lang="he-IL" sz="2400" b="1" i="0" u="none" strike="noStrike" kern="1200" cap="none" spc="0" normalizeH="0" baseline="0" noProof="0">
                <a:ln w="9525" cap="flat" cmpd="sng" algn="ctr">
                  <a:noFill/>
                  <a:prstDash val="solid"/>
                  <a:round/>
                  <a:headEnd type="none" w="med" len="med"/>
                  <a:tailEnd type="none" w="med" len="med"/>
                </a:ln>
                <a:solidFill>
                  <a:srgbClr val="548235"/>
                </a:solidFill>
                <a:uLnTx/>
                <a:uFillTx/>
                <a:latin typeface="Guttman Vilna" pitchFamily="2" charset="-79"/>
                <a:ea typeface="Times New Roman" panose="02020603050405020304" pitchFamily="18" charset="0"/>
                <a:cs typeface="Guttman Vilna" pitchFamily="2" charset="-79"/>
                <a:sym typeface="Wingdings" charset="2"/>
              </a:rPr>
              <a:t>אלא בזכות התודעה של שליחות עליונה... של אהבה עמוקה למולדת</a:t>
            </a:r>
          </a:p>
          <a:p>
            <a:pPr marL="0" marR="0" lvl="0" indent="0" algn="r" defTabSz="914400" rtl="1" eaLnBrk="1" fontAlgn="auto" latinLnBrk="0" hangingPunct="1">
              <a:lnSpc>
                <a:spcPct val="100000"/>
              </a:lnSpc>
              <a:spcBef>
                <a:spcPct val="0"/>
              </a:spcBef>
              <a:spcAft>
                <a:spcPct val="0"/>
              </a:spcAft>
              <a:buClrTx/>
              <a:buSzTx/>
              <a:buFontTx/>
              <a:buNone/>
            </a:pPr>
            <a:r>
              <a:rPr kumimoji="0" lang="he-IL" sz="2400" b="1" i="0" u="none" strike="noStrike" kern="1200" cap="none" spc="0" normalizeH="0" baseline="0" noProof="0">
                <a:ln w="9525" cap="flat" cmpd="sng" algn="ctr">
                  <a:noFill/>
                  <a:prstDash val="solid"/>
                  <a:round/>
                  <a:headEnd type="none" w="med" len="med"/>
                  <a:tailEnd type="none" w="med" len="med"/>
                </a:ln>
                <a:solidFill>
                  <a:srgbClr val="548235"/>
                </a:solidFill>
                <a:uLnTx/>
                <a:uFillTx/>
                <a:latin typeface="Guttman Vilna" pitchFamily="2" charset="-79"/>
                <a:ea typeface="Times New Roman" panose="02020603050405020304" pitchFamily="18" charset="0"/>
                <a:cs typeface="Guttman Vilna" pitchFamily="2" charset="-79"/>
                <a:sym typeface="Wingdings" charset="2"/>
              </a:rPr>
              <a:t> ושל הכרת התפקיד הקשה שהוטל עליהם – </a:t>
            </a:r>
          </a:p>
          <a:p>
            <a:pPr marL="0" marR="0" lvl="0" indent="0" algn="r" defTabSz="914400" rtl="1" eaLnBrk="1" fontAlgn="auto" latinLnBrk="0" hangingPunct="1">
              <a:lnSpc>
                <a:spcPct val="100000"/>
              </a:lnSpc>
              <a:spcBef>
                <a:spcPct val="0"/>
              </a:spcBef>
              <a:spcAft>
                <a:spcPct val="0"/>
              </a:spcAft>
              <a:buClrTx/>
              <a:buSzTx/>
              <a:buFontTx/>
              <a:buNone/>
            </a:pPr>
            <a:r>
              <a:rPr kumimoji="0" lang="he-IL" sz="2400" b="1" i="0" u="none" strike="noStrike" kern="1200" cap="none" spc="0" normalizeH="0" baseline="0" noProof="0">
                <a:ln w="9525" cap="flat" cmpd="sng" algn="ctr">
                  <a:noFill/>
                  <a:prstDash val="solid"/>
                  <a:round/>
                  <a:headEnd type="none" w="med" len="med"/>
                  <a:tailEnd type="none" w="med" len="med"/>
                </a:ln>
                <a:solidFill>
                  <a:srgbClr val="548235"/>
                </a:solidFill>
                <a:uLnTx/>
                <a:uFillTx/>
                <a:latin typeface="Guttman Vilna" pitchFamily="2" charset="-79"/>
                <a:ea typeface="Times New Roman" panose="02020603050405020304" pitchFamily="18" charset="0"/>
                <a:cs typeface="Guttman Vilna" pitchFamily="2" charset="-79"/>
                <a:sym typeface="Wingdings" charset="2"/>
              </a:rPr>
              <a:t>להבטיח קיום האומה במולדתה".</a:t>
            </a:r>
          </a:p>
          <a:p>
            <a:pPr marL="0" marR="0" lvl="0" indent="0" algn="r" defTabSz="914400" rtl="1" eaLnBrk="1" fontAlgn="auto" latinLnBrk="0" hangingPunct="1">
              <a:lnSpc>
                <a:spcPct val="100000"/>
              </a:lnSpc>
              <a:spcBef>
                <a:spcPct val="0"/>
              </a:spcBef>
              <a:spcAft>
                <a:spcPct val="0"/>
              </a:spcAft>
              <a:buClrTx/>
              <a:buSzTx/>
              <a:buFontTx/>
              <a:buNone/>
            </a:pPr>
            <a:r>
              <a:rPr kumimoji="0" lang="he-IL" sz="2400" b="1" i="0" u="none" strike="noStrike" kern="1200" cap="none" spc="0" normalizeH="0" baseline="0" noProof="0">
                <a:ln w="9525" cap="flat" cmpd="sng" algn="ctr">
                  <a:noFill/>
                  <a:prstDash val="solid"/>
                  <a:round/>
                  <a:headEnd type="none" w="med" len="med"/>
                  <a:tailEnd type="none" w="med" len="med"/>
                </a:ln>
                <a:solidFill>
                  <a:srgbClr val="548235"/>
                </a:solidFill>
                <a:uLnTx/>
                <a:uFillTx/>
                <a:latin typeface="Guttman Vilna" pitchFamily="2" charset="-79"/>
                <a:ea typeface="Times New Roman" panose="02020603050405020304" pitchFamily="18" charset="0"/>
                <a:cs typeface="Guttman Vilna" pitchFamily="2" charset="-79"/>
                <a:sym typeface="Wingdings" charset="2"/>
              </a:rPr>
              <a:t>(רא"ל יצחק רבין, נאום הר הצופים, 28 ביוני, 1967).</a:t>
            </a:r>
            <a:endParaRPr kumimoji="0" lang="en-US" sz="2400" b="1" i="0" u="none" strike="noStrike" kern="1200" cap="none" spc="0" normalizeH="0" baseline="0" noProof="0">
              <a:solidFill>
                <a:schemeClr val="accent6">
                  <a:lumMod val="75000"/>
                </a:schemeClr>
              </a:solidFill>
              <a:uLnTx/>
              <a:uFillTx/>
              <a:latin typeface="FrankRuehl" panose="020e0503060101010101" pitchFamily="34" charset="-79"/>
              <a:ea typeface="Times New Roman" panose="02020603050405020304" pitchFamily="18" charset="0"/>
              <a:cs typeface="Guttman Vilna" panose="02010401010101010101" pitchFamily="2" charset="-79"/>
            </a:endParaRPr>
          </a:p>
          <a:p>
            <a:pPr marL="0" marR="0" lvl="0" indent="0" algn="r" defTabSz="914400" rtl="1" eaLnBrk="1" fontAlgn="auto" latinLnBrk="0" hangingPunct="1">
              <a:lnSpc>
                <a:spcPts val="1400"/>
              </a:lnSpc>
              <a:spcBef>
                <a:spcPct val="0"/>
              </a:spcBef>
              <a:spcAft>
                <a:spcPct val="0"/>
              </a:spcAft>
              <a:buClrTx/>
              <a:buSzTx/>
              <a:buFontTx/>
              <a:buNone/>
            </a:pPr>
            <a:r>
              <a:rPr kumimoji="0" 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Times New Roman" pitchFamily="18" charset="0"/>
                <a:ea typeface="Times New Roman" panose="02020603050405020304" pitchFamily="18" charset="0"/>
                <a:cs typeface="Guttman Vilna" pitchFamily="2" charset="-79"/>
                <a:sym typeface="Wingdings" charset="2"/>
              </a:rPr>
              <a:t> </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pic>
        <p:nvPicPr>
          <p:cNvPr id="3074" name="תמונה 2"/>
          <p:cNvPicPr>
            <a:picLocks noChangeAspect="1"/>
          </p:cNvPicPr>
          <p:nvPr>
            <p:custDataLst>
              <p:tags r:id="rId4"/>
            </p:custDataLst>
          </p:nvPr>
        </p:nvPicPr>
        <p:blipFill>
          <a:blip r:embed="rId3"/>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3075" name="TextBox 4"/>
          <p:cNvSpPr/>
          <p:nvPr>
            <p:custDataLst>
              <p:tags r:id="rId5"/>
            </p:custDataLst>
          </p:nvPr>
        </p:nvSpPr>
        <p:spPr>
          <a:xfrm>
            <a:off x="1739900" y="2166938"/>
            <a:ext cx="8318500" cy="329247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rtl="1"/>
            <a:r>
              <a:rPr lang="he-IL" sz="4000" b="1">
                <a:solidFill>
                  <a:srgbClr val="548235"/>
                </a:solidFill>
                <a:latin typeface="Guttman Vilna" pitchFamily="2" charset="-79"/>
                <a:cs typeface="Guttman Vilna" pitchFamily="2" charset="-79"/>
              </a:rPr>
              <a:t>ראש השנה לאילנות </a:t>
            </a:r>
            <a:r>
              <a:rPr lang="he-IL" sz="2800">
                <a:latin typeface="Guttman Vilna" pitchFamily="2" charset="-79"/>
                <a:cs typeface="Guttman Vilna" pitchFamily="2" charset="-79"/>
              </a:rPr>
              <a:t>חל בתאריך ט"ו בשבט.</a:t>
            </a:r>
            <a:endParaRPr lang="he-IL" sz="2800">
              <a:latin typeface="Guttman Vilna" pitchFamily="2" charset="-79"/>
              <a:cs typeface="Guttman Vilna" pitchFamily="2" charset="-79"/>
            </a:endParaRPr>
          </a:p>
          <a:p>
            <a:pPr lvl="0" algn="r" rtl="1"/>
            <a:r>
              <a:rPr lang="he-IL" sz="2800">
                <a:latin typeface="Guttman Vilna" pitchFamily="2" charset="-79"/>
                <a:cs typeface="Guttman Vilna" pitchFamily="2" charset="-79"/>
              </a:rPr>
              <a:t>ט"ו בשבט מופיע במקורות לראשונה בשם "ראש השנה לאילן" במשנה (מסכת ראש השנה), כתאריך המשפיע על אופן קיום כהלכה של מצוות שונות המוטלות על מי שמגדל פירות וירקות בארץ ישראל. בקיום מצוות אלה יש להבחין בין יבול שנה אחת לסמוכה לה, וט"ו בשבט הוא התאריך המבחין ביניהן.</a:t>
            </a:r>
            <a:endParaRPr lang="he-IL" sz="28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pic>
        <p:nvPicPr>
          <p:cNvPr id="4098" name="תמונה 2"/>
          <p:cNvPicPr>
            <a:picLocks noChangeAspect="1"/>
          </p:cNvPicPr>
          <p:nvPr>
            <p:custDataLst>
              <p:tags r:id="rId4"/>
            </p:custDataLst>
          </p:nvPr>
        </p:nvPicPr>
        <p:blipFill>
          <a:blip r:embed="rId3"/>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4099" name="TextBox 2"/>
          <p:cNvSpPr/>
          <p:nvPr>
            <p:custDataLst>
              <p:tags r:id="rId5"/>
            </p:custDataLst>
          </p:nvPr>
        </p:nvSpPr>
        <p:spPr>
          <a:xfrm>
            <a:off x="-282575" y="2682875"/>
            <a:ext cx="10375900" cy="110807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just" rtl="1"/>
            <a:r>
              <a:rPr lang="he-IL" sz="6600">
                <a:solidFill>
                  <a:srgbClr val="70AD47"/>
                </a:solidFill>
                <a:latin typeface="Guttman Vilna" pitchFamily="2" charset="-79"/>
                <a:cs typeface="Guttman Vilna" pitchFamily="2" charset="-79"/>
              </a:rPr>
              <a:t>מה מציינים בט"ו בשבט?</a:t>
            </a:r>
            <a:endParaRPr lang="he-IL" sz="60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5122" name="מלבן 2"/>
          <p:cNvSpPr/>
          <p:nvPr>
            <p:custDataLst>
              <p:tags r:id="rId3"/>
            </p:custDataLst>
          </p:nvPr>
        </p:nvSpPr>
        <p:spPr>
          <a:xfrm>
            <a:off x="1333500" y="985838"/>
            <a:ext cx="9324975" cy="483235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a:r>
              <a:rPr lang="he-IL" sz="2800">
                <a:latin typeface="Guttman Vilna" pitchFamily="2" charset="-79"/>
                <a:cs typeface="Guttman Vilna" pitchFamily="2" charset="-79"/>
              </a:rPr>
              <a:t>מאז תקופת הגאונים (ראשית האלף השני לספה"נ) יש אזכורים לט"ו בשבט בפיוטים ובתפילות לברכה בתנובת גידולי הקרקע. </a:t>
            </a:r>
            <a:endParaRPr lang="he-IL" sz="2800">
              <a:latin typeface="Guttman Vilna" pitchFamily="2" charset="-79"/>
              <a:cs typeface="Guttman Vilna" pitchFamily="2" charset="-79"/>
            </a:endParaRPr>
          </a:p>
          <a:p>
            <a:pPr lvl="0" algn="r"/>
            <a:r>
              <a:rPr lang="he-IL" sz="2800">
                <a:latin typeface="Guttman Vilna" pitchFamily="2" charset="-79"/>
                <a:cs typeface="Guttman Vilna" pitchFamily="2" charset="-79"/>
              </a:rPr>
              <a:t>האר"י (המאה השש-עשרה) ציין מועד זה באכילת פירות ארץ ישראל ואמירת תפילות ייחודיות. </a:t>
            </a:r>
            <a:endParaRPr lang="he-IL" sz="2800">
              <a:latin typeface="Guttman Vilna" pitchFamily="2" charset="-79"/>
              <a:cs typeface="Guttman Vilna" pitchFamily="2" charset="-79"/>
            </a:endParaRPr>
          </a:p>
          <a:p>
            <a:pPr lvl="0" algn="r"/>
            <a:endParaRPr lang="he-IL" sz="2800">
              <a:latin typeface="Guttman Vilna" pitchFamily="2" charset="-79"/>
              <a:cs typeface="Guttman Vilna" pitchFamily="2" charset="-79"/>
            </a:endParaRPr>
          </a:p>
          <a:p>
            <a:pPr lvl="0" algn="r"/>
            <a:r>
              <a:rPr lang="he-IL" sz="2800">
                <a:latin typeface="Guttman Vilna" pitchFamily="2" charset="-79"/>
                <a:cs typeface="Guttman Vilna" pitchFamily="2" charset="-79"/>
              </a:rPr>
              <a:t>בהמשך, התפתח בצפת סדר ט"ו בשבט הדומה לסדר הסימנים המוכר מליל ראש השנה. המנהג נפוץ בקהילות ישראל בארצות הבלקן וצפון אפריקה, מבוכרה ועד מרוקו. </a:t>
            </a:r>
            <a:endParaRPr lang="he-IL" sz="2800">
              <a:latin typeface="Guttman Vilna" pitchFamily="2" charset="-79"/>
              <a:cs typeface="Guttman Vilna" pitchFamily="2" charset="-79"/>
            </a:endParaRPr>
          </a:p>
          <a:p>
            <a:pPr lvl="0" algn="r"/>
            <a:endParaRPr lang="he-IL" sz="2800">
              <a:latin typeface="Guttman Vilna" pitchFamily="2" charset="-79"/>
              <a:cs typeface="Guttman Vilna" pitchFamily="2" charset="-79"/>
            </a:endParaRPr>
          </a:p>
          <a:p>
            <a:pPr lvl="0" algn="r"/>
            <a:r>
              <a:rPr lang="he-IL" sz="2800">
                <a:latin typeface="Guttman Vilna" pitchFamily="2" charset="-79"/>
                <a:cs typeface="Guttman Vilna" pitchFamily="2" charset="-79"/>
              </a:rPr>
              <a:t>בקהילות אשכנז הירבו באכילת פירות ארץ ישראל ובירכו על אכילת הפירות. </a:t>
            </a:r>
            <a:endParaRPr lang="he-IL" sz="28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6146" name="TextBox 4"/>
          <p:cNvSpPr/>
          <p:nvPr>
            <p:custDataLst>
              <p:tags r:id="rId3"/>
            </p:custDataLst>
          </p:nvPr>
        </p:nvSpPr>
        <p:spPr>
          <a:xfrm>
            <a:off x="1152525" y="646113"/>
            <a:ext cx="8775700" cy="6002337"/>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rtl="1"/>
            <a:r>
              <a:rPr lang="he-IL" sz="2800">
                <a:solidFill>
                  <a:srgbClr val="70AD47"/>
                </a:solidFill>
                <a:latin typeface="Guttman Vilna" pitchFamily="2" charset="-79"/>
                <a:cs typeface="Guttman Vilna" pitchFamily="2" charset="-79"/>
              </a:rPr>
              <a:t>מה נוהגים לאכול בסדר ט"ו בשבט?</a:t>
            </a:r>
            <a:endParaRPr lang="he-IL" sz="2400">
              <a:latin typeface="Guttman Vilna" pitchFamily="2" charset="-79"/>
              <a:cs typeface="Guttman Vilna" pitchFamily="2" charset="-79"/>
            </a:endParaRPr>
          </a:p>
          <a:p>
            <a:pPr lvl="0" algn="r" rtl="1"/>
            <a:endParaRPr lang="he-IL" sz="2000">
              <a:latin typeface="Guttman Vilna" pitchFamily="2" charset="-79"/>
              <a:cs typeface="Guttman Vilna" pitchFamily="2" charset="-79"/>
            </a:endParaRPr>
          </a:p>
          <a:p>
            <a:pPr lvl="0" algn="r" rtl="1">
              <a:lnSpc>
                <a:spcPct val="200000"/>
              </a:lnSpc>
            </a:pPr>
            <a:r>
              <a:rPr lang="he-IL" sz="2000">
                <a:latin typeface="Guttman Vilna" pitchFamily="2" charset="-79"/>
                <a:cs typeface="Guttman Vilna" pitchFamily="2" charset="-79"/>
              </a:rPr>
              <a:t>חיטה                                                                          שעורה</a:t>
            </a:r>
            <a:endParaRPr lang="he-IL" sz="2000">
              <a:latin typeface="Guttman Vilna" pitchFamily="2" charset="-79"/>
              <a:cs typeface="Guttman Vilna" pitchFamily="2" charset="-79"/>
            </a:endParaRPr>
          </a:p>
          <a:p>
            <a:pPr lvl="0" algn="r" rtl="1">
              <a:lnSpc>
                <a:spcPct val="200000"/>
              </a:lnSpc>
            </a:pPr>
            <a:endParaRPr lang="he-IL" sz="2000">
              <a:latin typeface="Guttman Vilna" pitchFamily="2" charset="-79"/>
              <a:cs typeface="Guttman Vilna" pitchFamily="2" charset="-79"/>
            </a:endParaRPr>
          </a:p>
          <a:p>
            <a:pPr lvl="0" algn="r" rtl="1">
              <a:lnSpc>
                <a:spcPct val="200000"/>
              </a:lnSpc>
            </a:pPr>
            <a:r>
              <a:rPr lang="he-IL" sz="2000">
                <a:latin typeface="Guttman Vilna" pitchFamily="2" charset="-79"/>
                <a:cs typeface="Guttman Vilna" pitchFamily="2" charset="-79"/>
              </a:rPr>
              <a:t>גפן                                                                              תאנה</a:t>
            </a:r>
            <a:endParaRPr lang="he-IL" sz="2000">
              <a:latin typeface="Guttman Vilna" pitchFamily="2" charset="-79"/>
              <a:cs typeface="Guttman Vilna" pitchFamily="2" charset="-79"/>
            </a:endParaRPr>
          </a:p>
          <a:p>
            <a:pPr lvl="0" algn="r" rtl="1">
              <a:lnSpc>
                <a:spcPct val="200000"/>
              </a:lnSpc>
            </a:pPr>
            <a:endParaRPr lang="he-IL" sz="2000">
              <a:latin typeface="Guttman Vilna" pitchFamily="2" charset="-79"/>
              <a:cs typeface="Guttman Vilna" pitchFamily="2" charset="-79"/>
            </a:endParaRPr>
          </a:p>
          <a:p>
            <a:pPr lvl="0" algn="r" rtl="1">
              <a:lnSpc>
                <a:spcPct val="200000"/>
              </a:lnSpc>
            </a:pPr>
            <a:r>
              <a:rPr lang="he-IL" sz="2000">
                <a:latin typeface="Guttman Vilna" pitchFamily="2" charset="-79"/>
                <a:cs typeface="Guttman Vilna" pitchFamily="2" charset="-79"/>
              </a:rPr>
              <a:t>רימון                                                                           זית </a:t>
            </a:r>
            <a:endParaRPr lang="he-IL" sz="2000">
              <a:latin typeface="Guttman Vilna" pitchFamily="2" charset="-79"/>
              <a:cs typeface="Guttman Vilna" pitchFamily="2" charset="-79"/>
            </a:endParaRPr>
          </a:p>
          <a:p>
            <a:pPr lvl="0" algn="r" rtl="1">
              <a:lnSpc>
                <a:spcPct val="200000"/>
              </a:lnSpc>
            </a:pPr>
            <a:r>
              <a:rPr lang="he-IL" sz="2000">
                <a:latin typeface="Guttman Vilna" pitchFamily="2" charset="-79"/>
                <a:cs typeface="Guttman Vilna" pitchFamily="2" charset="-79"/>
              </a:rPr>
              <a:t>                                               תמר</a:t>
            </a:r>
            <a:endParaRPr lang="he-IL" sz="2000">
              <a:latin typeface="Guttman Vilna" pitchFamily="2" charset="-79"/>
              <a:cs typeface="Guttman Vilna" pitchFamily="2" charset="-79"/>
            </a:endParaRPr>
          </a:p>
          <a:p>
            <a:pPr lvl="0" algn="r" rtl="1"/>
            <a:endParaRPr lang="he-IL" sz="2000">
              <a:latin typeface="Guttman Vilna" pitchFamily="2" charset="-79"/>
              <a:cs typeface="Guttman Vilna" pitchFamily="2" charset="-79"/>
            </a:endParaRPr>
          </a:p>
          <a:p>
            <a:pPr lvl="0" algn="r" rtl="1"/>
            <a:endParaRPr lang="he-IL" sz="2000">
              <a:latin typeface="Guttman Vilna" pitchFamily="2" charset="-79"/>
              <a:cs typeface="Guttman Vilna" pitchFamily="2" charset="-79"/>
            </a:endParaRPr>
          </a:p>
          <a:p>
            <a:pPr lvl="0" algn="ctr" rtl="1"/>
            <a:r>
              <a:rPr lang="he-IL" sz="2800">
                <a:solidFill>
                  <a:srgbClr val="A9D18E"/>
                </a:solidFill>
                <a:latin typeface="Guttman Vilna" pitchFamily="2" charset="-79"/>
                <a:cs typeface="Guttman Vilna" pitchFamily="2" charset="-79"/>
              </a:rPr>
              <a:t>אכילת שבעת המינים, המכונים "פירות שנשתבחה בהן ארץ ישראל" מסמלת את הקשר, הזיקה והאהבה לארץ</a:t>
            </a:r>
            <a:endParaRPr lang="he-IL" sz="2800">
              <a:solidFill>
                <a:srgbClr val="A9D18E"/>
              </a:solidFill>
              <a:latin typeface="Guttman Vilna" panose="02010401010101010101" pitchFamily="2" charset="-79"/>
              <a:cs typeface="Guttman Vilna" panose="02010401010101010101" pitchFamily="2" charset="-79"/>
            </a:endParaRPr>
          </a:p>
        </p:txBody>
      </p:sp>
      <p:pic>
        <p:nvPicPr>
          <p:cNvPr id="6147" name="Picture 9" descr="תוצאת תמונה עבור גפן"/>
          <p:cNvPicPr>
            <a:picLocks noChangeAspect="1"/>
          </p:cNvPicPr>
          <p:nvPr>
            <p:custDataLst>
              <p:tags r:id="rId5"/>
            </p:custDataLst>
          </p:nvPr>
        </p:nvPicPr>
        <p:blipFill>
          <a:blip r:embed="rId4"/>
          <a:stretch>
            <a:fillRect/>
          </a:stretch>
        </p:blipFill>
        <p:spPr bwMode="auto">
          <a:xfrm>
            <a:off x="7235825" y="2724150"/>
            <a:ext cx="1409700" cy="939800"/>
          </a:xfrm>
          <a:prstGeom prst="rect">
            <a:avLst/>
          </a:prstGeom>
          <a:noFill/>
          <a:ln cap="flat">
            <a:noFill/>
            <a:prstDash val="solid"/>
            <a:round/>
            <a:headEnd type="none" w="med" len="med"/>
            <a:tailEnd type="none" w="med" len="med"/>
          </a:ln>
        </p:spPr>
      </p:pic>
      <p:pic>
        <p:nvPicPr>
          <p:cNvPr id="6148" name="Picture 8" descr="תוצאת תמונה עבור שעורה"/>
          <p:cNvPicPr>
            <a:picLocks noChangeAspect="1"/>
          </p:cNvPicPr>
          <p:nvPr>
            <p:custDataLst>
              <p:tags r:id="rId7"/>
            </p:custDataLst>
          </p:nvPr>
        </p:nvPicPr>
        <p:blipFill>
          <a:blip r:embed="rId6"/>
          <a:stretch>
            <a:fillRect/>
          </a:stretch>
        </p:blipFill>
        <p:spPr bwMode="auto">
          <a:xfrm>
            <a:off x="1876425" y="1398588"/>
            <a:ext cx="1384300" cy="919162"/>
          </a:xfrm>
          <a:prstGeom prst="rect">
            <a:avLst/>
          </a:prstGeom>
          <a:noFill/>
          <a:ln cap="flat">
            <a:noFill/>
            <a:prstDash val="solid"/>
            <a:round/>
            <a:headEnd type="none" w="med" len="med"/>
            <a:tailEnd type="none" w="med" len="med"/>
          </a:ln>
        </p:spPr>
      </p:pic>
      <p:pic>
        <p:nvPicPr>
          <p:cNvPr id="6149" name="Picture 7" descr="תוצאת תמונה עבור חיטה"/>
          <p:cNvPicPr>
            <a:picLocks noChangeAspect="1"/>
          </p:cNvPicPr>
          <p:nvPr>
            <p:custDataLst>
              <p:tags r:id="rId9"/>
            </p:custDataLst>
          </p:nvPr>
        </p:nvPicPr>
        <p:blipFill>
          <a:blip r:embed="rId8"/>
          <a:stretch>
            <a:fillRect/>
          </a:stretch>
        </p:blipFill>
        <p:spPr bwMode="auto">
          <a:xfrm>
            <a:off x="7307263" y="1547813"/>
            <a:ext cx="1266825" cy="911225"/>
          </a:xfrm>
          <a:prstGeom prst="rect">
            <a:avLst/>
          </a:prstGeom>
          <a:noFill/>
          <a:ln cap="flat">
            <a:noFill/>
            <a:prstDash val="solid"/>
            <a:round/>
            <a:headEnd type="none" w="med" len="med"/>
            <a:tailEnd type="none" w="med" len="med"/>
          </a:ln>
        </p:spPr>
      </p:pic>
      <p:pic>
        <p:nvPicPr>
          <p:cNvPr id="6150" name="Picture 10" descr="תוצאת תמונה עבור תאנה"/>
          <p:cNvPicPr>
            <a:picLocks noChangeAspect="1"/>
          </p:cNvPicPr>
          <p:nvPr>
            <p:custDataLst>
              <p:tags r:id="rId11"/>
            </p:custDataLst>
          </p:nvPr>
        </p:nvPicPr>
        <p:blipFill>
          <a:blip r:embed="rId10"/>
          <a:stretch>
            <a:fillRect/>
          </a:stretch>
        </p:blipFill>
        <p:spPr bwMode="auto">
          <a:xfrm>
            <a:off x="2054225" y="2459038"/>
            <a:ext cx="1028700" cy="987425"/>
          </a:xfrm>
          <a:prstGeom prst="rect">
            <a:avLst/>
          </a:prstGeom>
          <a:noFill/>
          <a:ln cap="flat">
            <a:noFill/>
            <a:prstDash val="solid"/>
            <a:round/>
            <a:headEnd type="none" w="med" len="med"/>
            <a:tailEnd type="none" w="med" len="med"/>
          </a:ln>
        </p:spPr>
      </p:pic>
      <p:pic>
        <p:nvPicPr>
          <p:cNvPr id="6151" name="Picture 11" descr="תוצאת תמונה עבור רימון"/>
          <p:cNvPicPr>
            <a:picLocks noChangeAspect="1"/>
          </p:cNvPicPr>
          <p:nvPr>
            <p:custDataLst>
              <p:tags r:id="rId13"/>
            </p:custDataLst>
          </p:nvPr>
        </p:nvPicPr>
        <p:blipFill>
          <a:blip r:embed="rId12"/>
          <a:stretch>
            <a:fillRect/>
          </a:stretch>
        </p:blipFill>
        <p:spPr bwMode="auto">
          <a:xfrm>
            <a:off x="7412038" y="3929063"/>
            <a:ext cx="1162050" cy="985837"/>
          </a:xfrm>
          <a:prstGeom prst="rect">
            <a:avLst/>
          </a:prstGeom>
          <a:noFill/>
          <a:ln cap="flat">
            <a:noFill/>
            <a:prstDash val="solid"/>
            <a:round/>
            <a:headEnd type="none" w="med" len="med"/>
            <a:tailEnd type="none" w="med" len="med"/>
          </a:ln>
        </p:spPr>
      </p:pic>
      <p:pic>
        <p:nvPicPr>
          <p:cNvPr id="6152" name="Picture 12" descr="תוצאת תמונה עבור זית"/>
          <p:cNvPicPr>
            <a:picLocks noChangeAspect="1"/>
          </p:cNvPicPr>
          <p:nvPr>
            <p:custDataLst>
              <p:tags r:id="rId15"/>
            </p:custDataLst>
          </p:nvPr>
        </p:nvPicPr>
        <p:blipFill>
          <a:blip r:embed="rId14"/>
          <a:stretch>
            <a:fillRect/>
          </a:stretch>
        </p:blipFill>
        <p:spPr bwMode="auto">
          <a:xfrm>
            <a:off x="1876425" y="4041775"/>
            <a:ext cx="1527175" cy="965200"/>
          </a:xfrm>
          <a:prstGeom prst="rect">
            <a:avLst/>
          </a:prstGeom>
          <a:noFill/>
          <a:ln cap="flat">
            <a:noFill/>
            <a:prstDash val="solid"/>
            <a:round/>
            <a:headEnd type="none" w="med" len="med"/>
            <a:tailEnd type="none" w="med" len="med"/>
          </a:ln>
        </p:spPr>
      </p:pic>
      <p:pic>
        <p:nvPicPr>
          <p:cNvPr id="6153" name="Picture 13" descr="תוצאת תמונה עבור תמר"/>
          <p:cNvPicPr>
            <a:picLocks noChangeAspect="1"/>
          </p:cNvPicPr>
          <p:nvPr>
            <p:custDataLst>
              <p:tags r:id="rId17"/>
            </p:custDataLst>
          </p:nvPr>
        </p:nvPicPr>
        <p:blipFill>
          <a:blip r:embed="rId16"/>
          <a:stretch>
            <a:fillRect/>
          </a:stretch>
        </p:blipFill>
        <p:spPr bwMode="auto">
          <a:xfrm>
            <a:off x="4794250" y="4640263"/>
            <a:ext cx="1492250" cy="965200"/>
          </a:xfrm>
          <a:prstGeom prst="rect">
            <a:avLst/>
          </a:prstGeom>
          <a:noFill/>
          <a:ln cap="flat">
            <a:noFill/>
            <a:prstDash val="solid"/>
            <a:round/>
            <a:headEnd type="none" w="med" len="med"/>
            <a:tailEnd type="none" w="med" len="med"/>
          </a:ln>
        </p:spPr>
      </p:pic>
      <p:sp>
        <p:nvSpPr>
          <p:cNvPr id="6154" name="Rectangle 8"/>
          <p:cNvSpPr/>
          <p:nvPr>
            <p:custDataLst>
              <p:tags r:id="rId18"/>
            </p:custDataLst>
          </p:nvPr>
        </p:nvSpPr>
        <p:spPr bwMode="auto">
          <a:xfrm>
            <a:off x="876300" y="-165100"/>
            <a:ext cx="12192000" cy="457200"/>
          </a:xfrm>
          <a:prstGeom prst="rect">
            <a:avLst/>
          </a:prstGeom>
          <a:noFill/>
          <a:ln>
            <a:noFill/>
            <a:miter lim="800000"/>
          </a:ln>
          <a:effectLst/>
        </p:spPr>
        <p:txBody>
          <a:bodyPr vert="horz" wrap="none"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p:txBody>
      </p:sp>
      <p:sp>
        <p:nvSpPr>
          <p:cNvPr id="6155" name="Rectangle 9"/>
          <p:cNvSpPr/>
          <p:nvPr>
            <p:custDataLst>
              <p:tags r:id="rId19"/>
            </p:custDataLst>
          </p:nvPr>
        </p:nvSpPr>
        <p:spPr bwMode="auto">
          <a:xfrm>
            <a:off x="876300" y="292100"/>
            <a:ext cx="12192000" cy="0"/>
          </a:xfrm>
          <a:prstGeom prst="rect">
            <a:avLst/>
          </a:prstGeom>
          <a:noFill/>
          <a:ln>
            <a:noFill/>
            <a:miter lim="800000"/>
          </a:ln>
          <a:effectLst/>
        </p:spPr>
        <p:txBody>
          <a:bodyPr vert="horz" wrap="none" lIns="91440" tIns="45720" rIns="91440" bIns="45720" anchor="ctr" anchorCtr="0"/>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p:txBody>
      </p:sp>
      <p:sp>
        <p:nvSpPr>
          <p:cNvPr id="6156" name="Rectangle 8"/>
          <p:cNvSpPr>
            <a:spLocks noChangeArrowheads="1"/>
          </p:cNvSpPr>
          <p:nvPr>
            <p:custDataLst>
              <p:tags r:id="rId20"/>
            </p:custDataLst>
          </p:nvPr>
        </p:nvSpPr>
        <p:spPr bwMode="auto">
          <a:xfrm>
            <a:off x="1307553" y="155824"/>
            <a:ext cx="77316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he-IL" sz="2000" b="0" i="0" u="none" strike="noStrike" kern="1200" cap="none" spc="0" normalizeH="0" baseline="0" noProof="0">
                <a:ln w="9525" cap="flat" cmpd="sng" algn="ctr">
                  <a:noFill/>
                  <a:prstDash val="solid"/>
                  <a:round/>
                  <a:headEnd type="none" w="med" len="med"/>
                  <a:tailEnd type="none" w="med" len="med"/>
                </a:ln>
                <a:solidFill>
                  <a:srgbClr val="70AD47"/>
                </a:solidFill>
                <a:uLnTx/>
                <a:uFillTx/>
                <a:latin typeface="Arial"/>
                <a:ea typeface="Arial"/>
                <a:cs typeface="Arial"/>
                <a:sym typeface="Wingdings" charset="2"/>
              </a:rPr>
              <a:t>"...אֶרֶץ חִטָּה וּשְׂעֹרָה, וְגֶפֶן וּתְאֵנָה וְרִמּוֹן; אֶרֶץ-זֵית שֶׁמֶן, וּדְבָשׁ."</a:t>
            </a:r>
            <a:r>
              <a:rPr kumimoji="0" lang="he-IL" sz="18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Arial"/>
                <a:ea typeface="Arial"/>
                <a:cs typeface="Arial"/>
                <a:sym typeface="Wingdings" charset="2"/>
              </a:rPr>
              <a:t> (דברים, ח', ז'-ח')</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7170" name="TextBox 4"/>
          <p:cNvSpPr/>
          <p:nvPr>
            <p:custDataLst>
              <p:tags r:id="rId3"/>
            </p:custDataLst>
          </p:nvPr>
        </p:nvSpPr>
        <p:spPr>
          <a:xfrm>
            <a:off x="1225550" y="698500"/>
            <a:ext cx="9740900" cy="360045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rtl="1"/>
            <a:r>
              <a:rPr lang="he-IL" sz="4400">
                <a:solidFill>
                  <a:srgbClr val="70AD47"/>
                </a:solidFill>
                <a:latin typeface="Guttman Vilna" pitchFamily="2" charset="-79"/>
                <a:cs typeface="Guttman Vilna" pitchFamily="2" charset="-79"/>
              </a:rPr>
              <a:t>אז למה אוכלים פירות יבשים?</a:t>
            </a:r>
            <a:endParaRPr lang="he-IL" sz="4400">
              <a:solidFill>
                <a:srgbClr val="70AD47"/>
              </a:solidFill>
              <a:latin typeface="Guttman Vilna" pitchFamily="2" charset="-79"/>
              <a:cs typeface="Guttman Vilna" pitchFamily="2" charset="-79"/>
            </a:endParaRPr>
          </a:p>
          <a:p>
            <a:pPr lvl="0" algn="ctr" rtl="1"/>
            <a:endParaRPr lang="he-IL" sz="4400">
              <a:solidFill>
                <a:srgbClr val="70AD47"/>
              </a:solidFill>
              <a:latin typeface="Guttman Vilna" pitchFamily="2" charset="-79"/>
              <a:cs typeface="Guttman Vilna" pitchFamily="2" charset="-79"/>
            </a:endParaRPr>
          </a:p>
          <a:p>
            <a:pPr lvl="0" algn="r" rtl="1"/>
            <a:r>
              <a:rPr lang="he-IL" sz="2800">
                <a:latin typeface="Guttman Vilna" pitchFamily="2" charset="-79"/>
                <a:cs typeface="Guttman Vilna" pitchFamily="2" charset="-79"/>
              </a:rPr>
              <a:t>כמו העולים לארץ, גם יהודי התפוצות רצו לאכול מפירות הארץ כביטוי לאהבת הארץ ולקשר אליה. אולם בעבר לא היה ניתן להעביר פירות טריים למרחק רב כיוון שהפירות היו מרקיבים, לכן היו מביאים אותם מיובשים (כך הם היו ראויים למאכל לאורך זמן ממושך) ומאז נשמר המנהג לאכול פירות יבשים בט"ו בשבט.</a:t>
            </a:r>
            <a:endParaRPr lang="he-IL" sz="2800">
              <a:latin typeface="Guttman Vilna" panose="02010401010101010101" pitchFamily="2" charset="-79"/>
              <a:cs typeface="Guttman Vilna" panose="02010401010101010101" pitchFamily="2" charset="-79"/>
            </a:endParaRPr>
          </a:p>
        </p:txBody>
      </p:sp>
      <p:pic>
        <p:nvPicPr>
          <p:cNvPr id="7171" name="Picture 2" descr="תמונה קשורה"/>
          <p:cNvPicPr>
            <a:picLocks noChangeAspect="1"/>
          </p:cNvPicPr>
          <p:nvPr>
            <p:custDataLst>
              <p:tags r:id="rId5"/>
            </p:custDataLst>
          </p:nvPr>
        </p:nvPicPr>
        <p:blipFill>
          <a:blip r:embed="rId4"/>
          <a:stretch>
            <a:fillRect/>
          </a:stretch>
        </p:blipFill>
        <p:spPr bwMode="auto">
          <a:xfrm>
            <a:off x="3394075" y="4141788"/>
            <a:ext cx="4540250" cy="2554287"/>
          </a:xfrm>
          <a:prstGeom prst="rect">
            <a:avLst/>
          </a:prstGeom>
          <a:noFill/>
          <a:ln>
            <a:noFill/>
            <a:miter lim="800000"/>
          </a:ln>
          <a:effectLst>
            <a:outerShdw dist="35921" dir="2700000" algn="ctr">
              <a:srgbClr val="808080"/>
            </a:outerShdw>
          </a:effectLst>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8194" name="TextBox 2"/>
          <p:cNvSpPr/>
          <p:nvPr>
            <p:custDataLst>
              <p:tags r:id="rId3"/>
            </p:custDataLst>
          </p:nvPr>
        </p:nvSpPr>
        <p:spPr>
          <a:xfrm>
            <a:off x="1035050" y="1255713"/>
            <a:ext cx="10121900" cy="310832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rtl="1"/>
            <a:r>
              <a:rPr lang="he-IL" sz="2800">
                <a:latin typeface="Guttman Vilna" pitchFamily="2" charset="-79"/>
                <a:cs typeface="Guttman Vilna" pitchFamily="2" charset="-79"/>
              </a:rPr>
              <a:t>במרוצת השנים, עם התפתחות ההתיישבות העברית בארץ ישראל, הפכה נטיעת שתילי העצים למנהג מרכזי המסמל הגשמה, חלוציות והתחדשות לאומית של העם היהודי בארץ ישראל. התנועה הציונית וההתיישבות העברית בארץ ישראל הפכו את נטיעות העצים למנהג ט"ו בשבט חלוצי-לאומי. הקרן הקיימת לישראל (קק"ל) הכריזה על השבוע בו חל ט"ו בשבט כ"שבוע הגנת הסביבה" העוסק בקשר לטבע בארץ ובמהלכו קק"ל מארגנת נטיעות ואירועים בשמורות טבע ברחבי הארץ.</a:t>
            </a:r>
            <a:endParaRPr lang="he-IL" sz="2800">
              <a:latin typeface="Guttman Vilna" panose="02010401010101010101" pitchFamily="2" charset="-79"/>
              <a:cs typeface="Guttman Vilna" panose="02010401010101010101" pitchFamily="2" charset="-79"/>
            </a:endParaRPr>
          </a:p>
        </p:txBody>
      </p:sp>
      <p:pic>
        <p:nvPicPr>
          <p:cNvPr id="8195" name="Picture 2" descr="תמונה קשורה"/>
          <p:cNvPicPr>
            <a:picLocks noChangeAspect="1"/>
          </p:cNvPicPr>
          <p:nvPr>
            <p:custDataLst>
              <p:tags r:id="rId5"/>
            </p:custDataLst>
          </p:nvPr>
        </p:nvPicPr>
        <p:blipFill>
          <a:blip r:embed="rId4"/>
          <a:stretch>
            <a:fillRect/>
          </a:stretch>
        </p:blipFill>
        <p:spPr bwMode="auto">
          <a:xfrm>
            <a:off x="1431925" y="4316413"/>
            <a:ext cx="3225800" cy="2141537"/>
          </a:xfrm>
          <a:prstGeom prst="rect">
            <a:avLst/>
          </a:prstGeom>
          <a:noFill/>
          <a:ln>
            <a:noFill/>
            <a:miter lim="800000"/>
          </a:ln>
          <a:effectLst>
            <a:outerShdw dist="35921" dir="2700000" algn="ctr">
              <a:srgbClr val="808080"/>
            </a:outerShdw>
          </a:effectLst>
        </p:spPr>
      </p:pic>
      <p:sp>
        <p:nvSpPr>
          <p:cNvPr id="8196" name="TextBox 4"/>
          <p:cNvSpPr/>
          <p:nvPr>
            <p:custDataLst>
              <p:tags r:id="rId6"/>
            </p:custDataLst>
          </p:nvPr>
        </p:nvSpPr>
        <p:spPr>
          <a:xfrm>
            <a:off x="5016500" y="4611688"/>
            <a:ext cx="6140450" cy="224631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rtl="1"/>
            <a:r>
              <a:rPr lang="he-IL" sz="2800">
                <a:latin typeface="Guttman Vilna" pitchFamily="2" charset="-79"/>
                <a:cs typeface="Guttman Vilna" pitchFamily="2" charset="-79"/>
              </a:rPr>
              <a:t>בצה"ל אנחנו מציינים את ט"ו בשבט באמצעות פעילויות חינוכיות שונות המביעות את אהבת המולדת: סיורי בארץ, נטיעת עצים ועריכת סדר ט"ו בשבט יחידתי.</a:t>
            </a:r>
            <a:endParaRPr lang="he-IL" sz="2800">
              <a:latin typeface="Guttman Vilna" panose="02010401010101010101" pitchFamily="2" charset="-79"/>
              <a:cs typeface="Guttman Vilna" panose="02010401010101010101" pitchFamily="2" charset="-79"/>
            </a:endParaRPr>
          </a:p>
        </p:txBody>
      </p:sp>
      <p:sp>
        <p:nvSpPr>
          <p:cNvPr id="8197" name="מלבן 3"/>
          <p:cNvSpPr/>
          <p:nvPr>
            <p:custDataLst>
              <p:tags r:id="rId7"/>
            </p:custDataLst>
          </p:nvPr>
        </p:nvSpPr>
        <p:spPr>
          <a:xfrm>
            <a:off x="2132013" y="560388"/>
            <a:ext cx="7662862" cy="769937"/>
          </a:xfrm>
          <a:prstGeom prst="rect">
            <a:avLst/>
          </a:prstGeom>
          <a:noFill/>
          <a:ln cap="flat">
            <a:noFill/>
            <a:prstDash val="solid"/>
            <a:round/>
            <a:headEnd type="none" w="med" len="med"/>
            <a:tailEnd type="none" w="med" len="med"/>
          </a:ln>
        </p:spPr>
        <p:txBody>
          <a:bodyPr wrap="non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ctr" rtl="1"/>
            <a:r>
              <a:rPr lang="he-IL" sz="4400">
                <a:solidFill>
                  <a:srgbClr val="70AD47"/>
                </a:solidFill>
                <a:latin typeface="Guttman Vilna" pitchFamily="2" charset="-79"/>
                <a:cs typeface="Guttman Vilna" pitchFamily="2" charset="-79"/>
              </a:rPr>
              <a:t>למה נוטעים שתילים בט"ו בשבט?</a:t>
            </a:r>
            <a:endParaRPr lang="he-IL" sz="4400">
              <a:solidFill>
                <a:srgbClr val="70AD47"/>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sp>
        <p:nvSpPr>
          <p:cNvPr id="9218" name="TextBox 2"/>
          <p:cNvSpPr/>
          <p:nvPr>
            <p:custDataLst>
              <p:tags r:id="rId3"/>
            </p:custDataLst>
          </p:nvPr>
        </p:nvSpPr>
        <p:spPr>
          <a:xfrm>
            <a:off x="908050" y="1235075"/>
            <a:ext cx="10375900" cy="249237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r" rtl="1"/>
            <a:r>
              <a:rPr lang="he-IL" sz="4000">
                <a:solidFill>
                  <a:srgbClr val="70AD47"/>
                </a:solidFill>
                <a:latin typeface="Guttman Vilna" pitchFamily="2" charset="-79"/>
                <a:cs typeface="Guttman Vilna" pitchFamily="2" charset="-79"/>
              </a:rPr>
              <a:t>יום הולדת לכנסת - </a:t>
            </a:r>
            <a:r>
              <a:rPr lang="he-IL" sz="2800">
                <a:latin typeface="Guttman Vilna" pitchFamily="2" charset="-79"/>
                <a:cs typeface="Guttman Vilna" pitchFamily="2" charset="-79"/>
              </a:rPr>
              <a:t>בט"ו בשבט בשנת תש"ט, ה-14 בפברואר 1949, התכנסה לראשונה כנסת ישראל בירושלים. חברי הכנסת הראשונים הגיעו לירושלים דרך שער הגיא לטקס נטיעות עצים ולאחר מכן המשיכו לדיון הראשון של הכנסת.</a:t>
            </a:r>
            <a:endParaRPr lang="he-IL" sz="2800">
              <a:latin typeface="Guttman Vilna" pitchFamily="2" charset="-79"/>
              <a:cs typeface="Guttman Vilna" pitchFamily="2" charset="-79"/>
            </a:endParaRPr>
          </a:p>
          <a:p>
            <a:pPr lvl="0" algn="r" rtl="1"/>
            <a:r>
              <a:rPr lang="he-IL" sz="2800">
                <a:latin typeface="Guttman Vilna" pitchFamily="2" charset="-79"/>
                <a:cs typeface="Guttman Vilna" pitchFamily="2" charset="-79"/>
              </a:rPr>
              <a:t>כך הפך ט"ו בשבט גם לתאריך "יום ההולדת" של הכנסת.</a:t>
            </a:r>
            <a:endParaRPr lang="he-IL" sz="2800">
              <a:latin typeface="Guttman Vilna" panose="02010401010101010101" pitchFamily="2" charset="-79"/>
              <a:cs typeface="Guttman Vilna" panose="02010401010101010101" pitchFamily="2" charset="-79"/>
            </a:endParaRPr>
          </a:p>
        </p:txBody>
      </p:sp>
      <p:pic>
        <p:nvPicPr>
          <p:cNvPr id="9219" name="Picture 2" descr="תוצאת תמונה עבור משכן הכנסת"/>
          <p:cNvPicPr>
            <a:picLocks noChangeAspect="1"/>
          </p:cNvPicPr>
          <p:nvPr>
            <p:custDataLst>
              <p:tags r:id="rId5"/>
            </p:custDataLst>
          </p:nvPr>
        </p:nvPicPr>
        <p:blipFill>
          <a:blip r:embed="rId4"/>
          <a:stretch>
            <a:fillRect/>
          </a:stretch>
        </p:blipFill>
        <p:spPr bwMode="auto">
          <a:xfrm>
            <a:off x="2698750" y="3735388"/>
            <a:ext cx="6562725" cy="2781300"/>
          </a:xfrm>
          <a:prstGeom prst="rect">
            <a:avLst/>
          </a:prstGeom>
          <a:noFill/>
          <a:ln>
            <a:noFill/>
            <a:miter lim="800000"/>
          </a:ln>
          <a:effectLst>
            <a:outerShdw dist="35921" dir="2700000" algn="ctr">
              <a:srgbClr val="808080"/>
            </a:outerShdw>
          </a:effectLst>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p:pic>
        <p:nvPicPr>
          <p:cNvPr id="10242" name="תמונה 2"/>
          <p:cNvPicPr>
            <a:picLocks noChangeAspect="1"/>
          </p:cNvPicPr>
          <p:nvPr>
            <p:custDataLst>
              <p:tags r:id="rId4"/>
            </p:custDataLst>
          </p:nvPr>
        </p:nvPicPr>
        <p:blipFill>
          <a:blip r:embed="rId3"/>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10243" name="TextBox 2"/>
          <p:cNvSpPr/>
          <p:nvPr>
            <p:custDataLst>
              <p:tags r:id="rId5"/>
            </p:custDataLst>
          </p:nvPr>
        </p:nvSpPr>
        <p:spPr>
          <a:xfrm>
            <a:off x="-282575" y="2682875"/>
            <a:ext cx="10375900" cy="110807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he-IL" altLang="en-US" sz="1800">
                <a:solidFill>
                  <a:schemeClr val="tx1"/>
                </a:solidFill>
                <a:latin typeface="Calibri Light"/>
                <a:ea typeface="Calibri Light"/>
              </a:defRPr>
            </a:lvl1pPr>
            <a:lvl2pPr marL="457200" indent="0" algn="l" defTabSz="914400" rtl="0" eaLnBrk="1" hangingPunct="1">
              <a:buNone/>
              <a:defRPr lang="he-IL" altLang="en-US" sz="1800">
                <a:solidFill>
                  <a:schemeClr val="tx1"/>
                </a:solidFill>
                <a:latin typeface="Calibri Light"/>
                <a:ea typeface="Calibri Light"/>
              </a:defRPr>
            </a:lvl2pPr>
            <a:lvl3pPr marL="914400" indent="0" algn="l" defTabSz="914400" rtl="0" eaLnBrk="1" hangingPunct="1">
              <a:buNone/>
              <a:defRPr lang="he-IL" altLang="en-US" sz="1800">
                <a:solidFill>
                  <a:schemeClr val="tx1"/>
                </a:solidFill>
                <a:latin typeface="Calibri Light"/>
                <a:ea typeface="Calibri Light"/>
              </a:defRPr>
            </a:lvl3pPr>
            <a:lvl4pPr marL="1371600" indent="0" algn="l" defTabSz="914400" rtl="0" eaLnBrk="1" hangingPunct="1">
              <a:buNone/>
              <a:defRPr lang="he-IL" altLang="en-US" sz="1800">
                <a:solidFill>
                  <a:schemeClr val="tx1"/>
                </a:solidFill>
                <a:latin typeface="Calibri Light"/>
                <a:ea typeface="Calibri Light"/>
              </a:defRPr>
            </a:lvl4pPr>
            <a:lvl5pPr marL="1828800" indent="0" algn="l" defTabSz="914400" rtl="0" eaLnBrk="1" hangingPunct="1">
              <a:buNone/>
              <a:defRPr lang="he-IL" altLang="en-US" sz="1800">
                <a:solidFill>
                  <a:schemeClr val="tx1"/>
                </a:solidFill>
                <a:latin typeface="Calibri Light"/>
                <a:ea typeface="Calibri Light"/>
              </a:defRPr>
            </a:lvl5pPr>
          </a:lstStyle>
          <a:p>
            <a:pPr lvl="0" algn="just" rtl="1"/>
            <a:r>
              <a:rPr lang="he-IL" sz="6600">
                <a:solidFill>
                  <a:srgbClr val="70AD47"/>
                </a:solidFill>
                <a:latin typeface="Guttman Vilna" pitchFamily="2" charset="-79"/>
                <a:cs typeface="Guttman Vilna" pitchFamily="2" charset="-79"/>
              </a:rPr>
              <a:t>הצעה לדיון ומחשבה</a:t>
            </a:r>
            <a:endParaRPr lang="he-IL" sz="6600">
              <a:solidFill>
                <a:srgbClr val="70AD47"/>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tags/tag1.xml><?xml version="1.0" encoding="utf-8"?>
<p:tagLst xmlns:p="http://schemas.openxmlformats.org/presentationml/2006/main">
  <p:tag name="AS_UNIQUEID" val="75"/>
</p:tagLst>
</file>

<file path=ppt/tags/tag10.xml><?xml version="1.0" encoding="utf-8"?>
<p:tagLst xmlns:p="http://schemas.openxmlformats.org/presentationml/2006/main">
  <p:tag name="AS_UNIQUEID" val="84"/>
</p:tagLst>
</file>

<file path=ppt/tags/tag100.xml><?xml version="1.0" encoding="utf-8"?>
<p:tagLst xmlns:p="http://schemas.openxmlformats.org/presentationml/2006/main">
  <p:tag name="AS_UNIQUEID" val="55"/>
</p:tagLst>
</file>

<file path=ppt/tags/tag101.xml><?xml version="1.0" encoding="utf-8"?>
<p:tagLst xmlns:p="http://schemas.openxmlformats.org/presentationml/2006/main">
  <p:tag name="AS_UNIQUEID" val="156"/>
</p:tagLst>
</file>

<file path=ppt/tags/tag102.xml><?xml version="1.0" encoding="utf-8"?>
<p:tagLst xmlns:p="http://schemas.openxmlformats.org/presentationml/2006/main">
  <p:tag name="AS_UNIQUEID" val="56"/>
</p:tagLst>
</file>

<file path=ppt/tags/tag103.xml><?xml version="1.0" encoding="utf-8"?>
<p:tagLst xmlns:p="http://schemas.openxmlformats.org/presentationml/2006/main">
  <p:tag name="AS_UNIQUEID" val="57"/>
</p:tagLst>
</file>

<file path=ppt/tags/tag104.xml><?xml version="1.0" encoding="utf-8"?>
<p:tagLst xmlns:p="http://schemas.openxmlformats.org/presentationml/2006/main">
  <p:tag name="AS_UNIQUEID" val="58"/>
</p:tagLst>
</file>

<file path=ppt/tags/tag105.xml><?xml version="1.0" encoding="utf-8"?>
<p:tagLst xmlns:p="http://schemas.openxmlformats.org/presentationml/2006/main">
  <p:tag name="AS_UNIQUEID" val="59"/>
</p:tagLst>
</file>

<file path=ppt/tags/tag106.xml><?xml version="1.0" encoding="utf-8"?>
<p:tagLst xmlns:p="http://schemas.openxmlformats.org/presentationml/2006/main">
  <p:tag name="AS_UNIQUEID" val="157"/>
</p:tagLst>
</file>

<file path=ppt/tags/tag107.xml><?xml version="1.0" encoding="utf-8"?>
<p:tagLst xmlns:p="http://schemas.openxmlformats.org/presentationml/2006/main">
  <p:tag name="AS_UNIQUEID" val="60"/>
</p:tagLst>
</file>

<file path=ppt/tags/tag108.xml><?xml version="1.0" encoding="utf-8"?>
<p:tagLst xmlns:p="http://schemas.openxmlformats.org/presentationml/2006/main">
  <p:tag name="AS_UNIQUEID" val="61"/>
</p:tagLst>
</file>

<file path=ppt/tags/tag109.xml><?xml version="1.0" encoding="utf-8"?>
<p:tagLst xmlns:p="http://schemas.openxmlformats.org/presentationml/2006/main">
  <p:tag name="AS_UNIQUEID" val="158"/>
</p:tagLst>
</file>

<file path=ppt/tags/tag11.xml><?xml version="1.0" encoding="utf-8"?>
<p:tagLst xmlns:p="http://schemas.openxmlformats.org/presentationml/2006/main">
  <p:tag name="AS_UNIQUEID" val="85"/>
</p:tagLst>
</file>

<file path=ppt/tags/tag110.xml><?xml version="1.0" encoding="utf-8"?>
<p:tagLst xmlns:p="http://schemas.openxmlformats.org/presentationml/2006/main">
  <p:tag name="AS_UNIQUEID" val="62"/>
</p:tagLst>
</file>

<file path=ppt/tags/tag111.xml><?xml version="1.0" encoding="utf-8"?>
<p:tagLst xmlns:p="http://schemas.openxmlformats.org/presentationml/2006/main">
  <p:tag name="AS_UNIQUEID" val="63"/>
</p:tagLst>
</file>

<file path=ppt/tags/tag112.xml><?xml version="1.0" encoding="utf-8"?>
<p:tagLst xmlns:p="http://schemas.openxmlformats.org/presentationml/2006/main">
  <p:tag name="AS_UNIQUEID" val="159"/>
</p:tagLst>
</file>

<file path=ppt/tags/tag113.xml><?xml version="1.0" encoding="utf-8"?>
<p:tagLst xmlns:p="http://schemas.openxmlformats.org/presentationml/2006/main">
  <p:tag name="AS_UNIQUEID" val="64"/>
</p:tagLst>
</file>

<file path=ppt/tags/tag114.xml><?xml version="1.0" encoding="utf-8"?>
<p:tagLst xmlns:p="http://schemas.openxmlformats.org/presentationml/2006/main">
  <p:tag name="AS_UNIQUEID" val="65"/>
</p:tagLst>
</file>

<file path=ppt/tags/tag115.xml><?xml version="1.0" encoding="utf-8"?>
<p:tagLst xmlns:p="http://schemas.openxmlformats.org/presentationml/2006/main">
  <p:tag name="AS_UNIQUEID" val="160"/>
</p:tagLst>
</file>

<file path=ppt/tags/tag116.xml><?xml version="1.0" encoding="utf-8"?>
<p:tagLst xmlns:p="http://schemas.openxmlformats.org/presentationml/2006/main">
  <p:tag name="AS_UNIQUEID" val="66"/>
</p:tagLst>
</file>

<file path=ppt/tags/tag117.xml><?xml version="1.0" encoding="utf-8"?>
<p:tagLst xmlns:p="http://schemas.openxmlformats.org/presentationml/2006/main">
  <p:tag name="AS_UNIQUEID" val="161"/>
</p:tagLst>
</file>

<file path=ppt/tags/tag118.xml><?xml version="1.0" encoding="utf-8"?>
<p:tagLst xmlns:p="http://schemas.openxmlformats.org/presentationml/2006/main">
  <p:tag name="AS_UNIQUEID" val="67"/>
</p:tagLst>
</file>

<file path=ppt/tags/tag119.xml><?xml version="1.0" encoding="utf-8"?>
<p:tagLst xmlns:p="http://schemas.openxmlformats.org/presentationml/2006/main">
  <p:tag name="AS_UNIQUEID" val="68"/>
</p:tagLst>
</file>

<file path=ppt/tags/tag12.xml><?xml version="1.0" encoding="utf-8"?>
<p:tagLst xmlns:p="http://schemas.openxmlformats.org/presentationml/2006/main">
  <p:tag name="AS_UNIQUEID" val="86"/>
</p:tagLst>
</file>

<file path=ppt/tags/tag120.xml><?xml version="1.0" encoding="utf-8"?>
<p:tagLst xmlns:p="http://schemas.openxmlformats.org/presentationml/2006/main">
  <p:tag name="AS_UNIQUEID" val="69"/>
</p:tagLst>
</file>

<file path=ppt/tags/tag121.xml><?xml version="1.0" encoding="utf-8"?>
<p:tagLst xmlns:p="http://schemas.openxmlformats.org/presentationml/2006/main">
  <p:tag name="AS_UNIQUEID" val="70"/>
</p:tagLst>
</file>

<file path=ppt/tags/tag122.xml><?xml version="1.0" encoding="utf-8"?>
<p:tagLst xmlns:p="http://schemas.openxmlformats.org/presentationml/2006/main">
  <p:tag name="AS_UNIQUEID" val="162"/>
</p:tagLst>
</file>

<file path=ppt/tags/tag123.xml><?xml version="1.0" encoding="utf-8"?>
<p:tagLst xmlns:p="http://schemas.openxmlformats.org/presentationml/2006/main">
  <p:tag name="AS_UNIQUEID" val="71"/>
</p:tagLst>
</file>

<file path=ppt/tags/tag124.xml><?xml version="1.0" encoding="utf-8"?>
<p:tagLst xmlns:p="http://schemas.openxmlformats.org/presentationml/2006/main">
  <p:tag name="AS_UNIQUEID" val="163"/>
</p:tagLst>
</file>

<file path=ppt/tags/tag125.xml><?xml version="1.0" encoding="utf-8"?>
<p:tagLst xmlns:p="http://schemas.openxmlformats.org/presentationml/2006/main">
  <p:tag name="AS_UNIQUEID" val="72"/>
</p:tagLst>
</file>

<file path=ppt/tags/tag126.xml><?xml version="1.0" encoding="utf-8"?>
<p:tagLst xmlns:p="http://schemas.openxmlformats.org/presentationml/2006/main">
  <p:tag name="AS_UNIQUEID" val="73"/>
</p:tagLst>
</file>

<file path=ppt/tags/tag127.xml><?xml version="1.0" encoding="utf-8"?>
<p:tagLst xmlns:p="http://schemas.openxmlformats.org/presentationml/2006/main">
  <p:tag name="AS_UNIQUEID" val="74"/>
</p:tagLst>
</file>

<file path=ppt/tags/tag128.xml><?xml version="1.0" encoding="utf-8"?>
<p:tagLst xmlns:p="http://schemas.openxmlformats.org/presentationml/2006/main">
  <p:tag name="AS_NET" val="4.0.30319.34209"/>
  <p:tag name="AS_OS" val="Microsoft Windows NT 6.2.9200.0"/>
  <p:tag name="AS_RELEASE_DATE" val="2020.02.14"/>
  <p:tag name="AS_TITLE" val="Aspose.Slides for .NET 2.0"/>
  <p:tag name="AS_VERSION" val="20.2"/>
</p:tagLst>
</file>

<file path=ppt/tags/tag13.xml><?xml version="1.0" encoding="utf-8"?>
<p:tagLst xmlns:p="http://schemas.openxmlformats.org/presentationml/2006/main">
  <p:tag name="AS_UNIQUEID" val="87"/>
</p:tagLst>
</file>

<file path=ppt/tags/tag14.xml><?xml version="1.0" encoding="utf-8"?>
<p:tagLst xmlns:p="http://schemas.openxmlformats.org/presentationml/2006/main">
  <p:tag name="AS_UNIQUEID" val="88"/>
</p:tagLst>
</file>

<file path=ppt/tags/tag15.xml><?xml version="1.0" encoding="utf-8"?>
<p:tagLst xmlns:p="http://schemas.openxmlformats.org/presentationml/2006/main">
  <p:tag name="AS_UNIQUEID" val="89"/>
</p:tagLst>
</file>

<file path=ppt/tags/tag16.xml><?xml version="1.0" encoding="utf-8"?>
<p:tagLst xmlns:p="http://schemas.openxmlformats.org/presentationml/2006/main">
  <p:tag name="AS_UNIQUEID" val="90"/>
</p:tagLst>
</file>

<file path=ppt/tags/tag17.xml><?xml version="1.0" encoding="utf-8"?>
<p:tagLst xmlns:p="http://schemas.openxmlformats.org/presentationml/2006/main">
  <p:tag name="AS_UNIQUEID" val="91"/>
</p:tagLst>
</file>

<file path=ppt/tags/tag18.xml><?xml version="1.0" encoding="utf-8"?>
<p:tagLst xmlns:p="http://schemas.openxmlformats.org/presentationml/2006/main">
  <p:tag name="AS_UNIQUEID" val="92"/>
</p:tagLst>
</file>

<file path=ppt/tags/tag19.xml><?xml version="1.0" encoding="utf-8"?>
<p:tagLst xmlns:p="http://schemas.openxmlformats.org/presentationml/2006/main">
  <p:tag name="AS_UNIQUEID" val="93"/>
</p:tagLst>
</file>

<file path=ppt/tags/tag2.xml><?xml version="1.0" encoding="utf-8"?>
<p:tagLst xmlns:p="http://schemas.openxmlformats.org/presentationml/2006/main">
  <p:tag name="AS_UNIQUEID" val="76"/>
</p:tagLst>
</file>

<file path=ppt/tags/tag20.xml><?xml version="1.0" encoding="utf-8"?>
<p:tagLst xmlns:p="http://schemas.openxmlformats.org/presentationml/2006/main">
  <p:tag name="AS_UNIQUEID" val="94"/>
</p:tagLst>
</file>

<file path=ppt/tags/tag21.xml><?xml version="1.0" encoding="utf-8"?>
<p:tagLst xmlns:p="http://schemas.openxmlformats.org/presentationml/2006/main">
  <p:tag name="AS_UNIQUEID" val="95"/>
</p:tagLst>
</file>

<file path=ppt/tags/tag22.xml><?xml version="1.0" encoding="utf-8"?>
<p:tagLst xmlns:p="http://schemas.openxmlformats.org/presentationml/2006/main">
  <p:tag name="AS_UNIQUEID" val="96"/>
</p:tagLst>
</file>

<file path=ppt/tags/tag23.xml><?xml version="1.0" encoding="utf-8"?>
<p:tagLst xmlns:p="http://schemas.openxmlformats.org/presentationml/2006/main">
  <p:tag name="AS_UNIQUEID" val="97"/>
</p:tagLst>
</file>

<file path=ppt/tags/tag24.xml><?xml version="1.0" encoding="utf-8"?>
<p:tagLst xmlns:p="http://schemas.openxmlformats.org/presentationml/2006/main">
  <p:tag name="AS_UNIQUEID" val="98"/>
</p:tagLst>
</file>

<file path=ppt/tags/tag25.xml><?xml version="1.0" encoding="utf-8"?>
<p:tagLst xmlns:p="http://schemas.openxmlformats.org/presentationml/2006/main">
  <p:tag name="AS_UNIQUEID" val="99"/>
</p:tagLst>
</file>

<file path=ppt/tags/tag26.xml><?xml version="1.0" encoding="utf-8"?>
<p:tagLst xmlns:p="http://schemas.openxmlformats.org/presentationml/2006/main">
  <p:tag name="AS_UNIQUEID" val="100"/>
</p:tagLst>
</file>

<file path=ppt/tags/tag27.xml><?xml version="1.0" encoding="utf-8"?>
<p:tagLst xmlns:p="http://schemas.openxmlformats.org/presentationml/2006/main">
  <p:tag name="AS_UNIQUEID" val="101"/>
</p:tagLst>
</file>

<file path=ppt/tags/tag28.xml><?xml version="1.0" encoding="utf-8"?>
<p:tagLst xmlns:p="http://schemas.openxmlformats.org/presentationml/2006/main">
  <p:tag name="AS_UNIQUEID" val="102"/>
</p:tagLst>
</file>

<file path=ppt/tags/tag29.xml><?xml version="1.0" encoding="utf-8"?>
<p:tagLst xmlns:p="http://schemas.openxmlformats.org/presentationml/2006/main">
  <p:tag name="AS_UNIQUEID" val="103"/>
</p:tagLst>
</file>

<file path=ppt/tags/tag3.xml><?xml version="1.0" encoding="utf-8"?>
<p:tagLst xmlns:p="http://schemas.openxmlformats.org/presentationml/2006/main">
  <p:tag name="AS_UNIQUEID" val="77"/>
</p:tagLst>
</file>

<file path=ppt/tags/tag30.xml><?xml version="1.0" encoding="utf-8"?>
<p:tagLst xmlns:p="http://schemas.openxmlformats.org/presentationml/2006/main">
  <p:tag name="AS_UNIQUEID" val="104"/>
</p:tagLst>
</file>

<file path=ppt/tags/tag31.xml><?xml version="1.0" encoding="utf-8"?>
<p:tagLst xmlns:p="http://schemas.openxmlformats.org/presentationml/2006/main">
  <p:tag name="AS_UNIQUEID" val="105"/>
</p:tagLst>
</file>

<file path=ppt/tags/tag32.xml><?xml version="1.0" encoding="utf-8"?>
<p:tagLst xmlns:p="http://schemas.openxmlformats.org/presentationml/2006/main">
  <p:tag name="AS_UNIQUEID" val="106"/>
</p:tagLst>
</file>

<file path=ppt/tags/tag33.xml><?xml version="1.0" encoding="utf-8"?>
<p:tagLst xmlns:p="http://schemas.openxmlformats.org/presentationml/2006/main">
  <p:tag name="AS_UNIQUEID" val="107"/>
</p:tagLst>
</file>

<file path=ppt/tags/tag34.xml><?xml version="1.0" encoding="utf-8"?>
<p:tagLst xmlns:p="http://schemas.openxmlformats.org/presentationml/2006/main">
  <p:tag name="AS_UNIQUEID" val="108"/>
</p:tagLst>
</file>

<file path=ppt/tags/tag35.xml><?xml version="1.0" encoding="utf-8"?>
<p:tagLst xmlns:p="http://schemas.openxmlformats.org/presentationml/2006/main">
  <p:tag name="AS_UNIQUEID" val="109"/>
</p:tagLst>
</file>

<file path=ppt/tags/tag36.xml><?xml version="1.0" encoding="utf-8"?>
<p:tagLst xmlns:p="http://schemas.openxmlformats.org/presentationml/2006/main">
  <p:tag name="AS_UNIQUEID" val="110"/>
</p:tagLst>
</file>

<file path=ppt/tags/tag37.xml><?xml version="1.0" encoding="utf-8"?>
<p:tagLst xmlns:p="http://schemas.openxmlformats.org/presentationml/2006/main">
  <p:tag name="AS_UNIQUEID" val="111"/>
</p:tagLst>
</file>

<file path=ppt/tags/tag38.xml><?xml version="1.0" encoding="utf-8"?>
<p:tagLst xmlns:p="http://schemas.openxmlformats.org/presentationml/2006/main">
  <p:tag name="AS_UNIQUEID" val="112"/>
</p:tagLst>
</file>

<file path=ppt/tags/tag39.xml><?xml version="1.0" encoding="utf-8"?>
<p:tagLst xmlns:p="http://schemas.openxmlformats.org/presentationml/2006/main">
  <p:tag name="AS_UNIQUEID" val="113"/>
</p:tagLst>
</file>

<file path=ppt/tags/tag4.xml><?xml version="1.0" encoding="utf-8"?>
<p:tagLst xmlns:p="http://schemas.openxmlformats.org/presentationml/2006/main">
  <p:tag name="AS_UNIQUEID" val="78"/>
</p:tagLst>
</file>

<file path=ppt/tags/tag40.xml><?xml version="1.0" encoding="utf-8"?>
<p:tagLst xmlns:p="http://schemas.openxmlformats.org/presentationml/2006/main">
  <p:tag name="AS_UNIQUEID" val="114"/>
</p:tagLst>
</file>

<file path=ppt/tags/tag41.xml><?xml version="1.0" encoding="utf-8"?>
<p:tagLst xmlns:p="http://schemas.openxmlformats.org/presentationml/2006/main">
  <p:tag name="AS_UNIQUEID" val="115"/>
</p:tagLst>
</file>

<file path=ppt/tags/tag42.xml><?xml version="1.0" encoding="utf-8"?>
<p:tagLst xmlns:p="http://schemas.openxmlformats.org/presentationml/2006/main">
  <p:tag name="AS_UNIQUEID" val="116"/>
</p:tagLst>
</file>

<file path=ppt/tags/tag43.xml><?xml version="1.0" encoding="utf-8"?>
<p:tagLst xmlns:p="http://schemas.openxmlformats.org/presentationml/2006/main">
  <p:tag name="AS_UNIQUEID" val="117"/>
</p:tagLst>
</file>

<file path=ppt/tags/tag44.xml><?xml version="1.0" encoding="utf-8"?>
<p:tagLst xmlns:p="http://schemas.openxmlformats.org/presentationml/2006/main">
  <p:tag name="AS_UNIQUEID" val="118"/>
</p:tagLst>
</file>

<file path=ppt/tags/tag45.xml><?xml version="1.0" encoding="utf-8"?>
<p:tagLst xmlns:p="http://schemas.openxmlformats.org/presentationml/2006/main">
  <p:tag name="AS_UNIQUEID" val="119"/>
</p:tagLst>
</file>

<file path=ppt/tags/tag46.xml><?xml version="1.0" encoding="utf-8"?>
<p:tagLst xmlns:p="http://schemas.openxmlformats.org/presentationml/2006/main">
  <p:tag name="AS_UNIQUEID" val="120"/>
</p:tagLst>
</file>

<file path=ppt/tags/tag47.xml><?xml version="1.0" encoding="utf-8"?>
<p:tagLst xmlns:p="http://schemas.openxmlformats.org/presentationml/2006/main">
  <p:tag name="AS_UNIQUEID" val="121"/>
</p:tagLst>
</file>

<file path=ppt/tags/tag48.xml><?xml version="1.0" encoding="utf-8"?>
<p:tagLst xmlns:p="http://schemas.openxmlformats.org/presentationml/2006/main">
  <p:tag name="AS_UNIQUEID" val="122"/>
</p:tagLst>
</file>

<file path=ppt/tags/tag49.xml><?xml version="1.0" encoding="utf-8"?>
<p:tagLst xmlns:p="http://schemas.openxmlformats.org/presentationml/2006/main">
  <p:tag name="AS_UNIQUEID" val="123"/>
</p:tagLst>
</file>

<file path=ppt/tags/tag5.xml><?xml version="1.0" encoding="utf-8"?>
<p:tagLst xmlns:p="http://schemas.openxmlformats.org/presentationml/2006/main">
  <p:tag name="AS_UNIQUEID" val="79"/>
</p:tagLst>
</file>

<file path=ppt/tags/tag50.xml><?xml version="1.0" encoding="utf-8"?>
<p:tagLst xmlns:p="http://schemas.openxmlformats.org/presentationml/2006/main">
  <p:tag name="AS_UNIQUEID" val="124"/>
</p:tagLst>
</file>

<file path=ppt/tags/tag51.xml><?xml version="1.0" encoding="utf-8"?>
<p:tagLst xmlns:p="http://schemas.openxmlformats.org/presentationml/2006/main">
  <p:tag name="AS_UNIQUEID" val="125"/>
</p:tagLst>
</file>

<file path=ppt/tags/tag52.xml><?xml version="1.0" encoding="utf-8"?>
<p:tagLst xmlns:p="http://schemas.openxmlformats.org/presentationml/2006/main">
  <p:tag name="AS_UNIQUEID" val="126"/>
</p:tagLst>
</file>

<file path=ppt/tags/tag53.xml><?xml version="1.0" encoding="utf-8"?>
<p:tagLst xmlns:p="http://schemas.openxmlformats.org/presentationml/2006/main">
  <p:tag name="AS_UNIQUEID" val="127"/>
</p:tagLst>
</file>

<file path=ppt/tags/tag54.xml><?xml version="1.0" encoding="utf-8"?>
<p:tagLst xmlns:p="http://schemas.openxmlformats.org/presentationml/2006/main">
  <p:tag name="AS_UNIQUEID" val="128"/>
</p:tagLst>
</file>

<file path=ppt/tags/tag55.xml><?xml version="1.0" encoding="utf-8"?>
<p:tagLst xmlns:p="http://schemas.openxmlformats.org/presentationml/2006/main">
  <p:tag name="AS_UNIQUEID" val="129"/>
</p:tagLst>
</file>

<file path=ppt/tags/tag56.xml><?xml version="1.0" encoding="utf-8"?>
<p:tagLst xmlns:p="http://schemas.openxmlformats.org/presentationml/2006/main">
  <p:tag name="AS_UNIQUEID" val="130"/>
</p:tagLst>
</file>

<file path=ppt/tags/tag57.xml><?xml version="1.0" encoding="utf-8"?>
<p:tagLst xmlns:p="http://schemas.openxmlformats.org/presentationml/2006/main">
  <p:tag name="AS_UNIQUEID" val="131"/>
</p:tagLst>
</file>

<file path=ppt/tags/tag58.xml><?xml version="1.0" encoding="utf-8"?>
<p:tagLst xmlns:p="http://schemas.openxmlformats.org/presentationml/2006/main">
  <p:tag name="AS_UNIQUEID" val="132"/>
</p:tagLst>
</file>

<file path=ppt/tags/tag59.xml><?xml version="1.0" encoding="utf-8"?>
<p:tagLst xmlns:p="http://schemas.openxmlformats.org/presentationml/2006/main">
  <p:tag name="AS_UNIQUEID" val="133"/>
</p:tagLst>
</file>

<file path=ppt/tags/tag6.xml><?xml version="1.0" encoding="utf-8"?>
<p:tagLst xmlns:p="http://schemas.openxmlformats.org/presentationml/2006/main">
  <p:tag name="AS_UNIQUEID" val="80"/>
</p:tagLst>
</file>

<file path=ppt/tags/tag60.xml><?xml version="1.0" encoding="utf-8"?>
<p:tagLst xmlns:p="http://schemas.openxmlformats.org/presentationml/2006/main">
  <p:tag name="AS_UNIQUEID" val="134"/>
</p:tagLst>
</file>

<file path=ppt/tags/tag61.xml><?xml version="1.0" encoding="utf-8"?>
<p:tagLst xmlns:p="http://schemas.openxmlformats.org/presentationml/2006/main">
  <p:tag name="AS_UNIQUEID" val="135"/>
</p:tagLst>
</file>

<file path=ppt/tags/tag62.xml><?xml version="1.0" encoding="utf-8"?>
<p:tagLst xmlns:p="http://schemas.openxmlformats.org/presentationml/2006/main">
  <p:tag name="AS_UNIQUEID" val="136"/>
</p:tagLst>
</file>

<file path=ppt/tags/tag63.xml><?xml version="1.0" encoding="utf-8"?>
<p:tagLst xmlns:p="http://schemas.openxmlformats.org/presentationml/2006/main">
  <p:tag name="AS_UNIQUEID" val="137"/>
</p:tagLst>
</file>

<file path=ppt/tags/tag64.xml><?xml version="1.0" encoding="utf-8"?>
<p:tagLst xmlns:p="http://schemas.openxmlformats.org/presentationml/2006/main">
  <p:tag name="AS_UNIQUEID" val="138"/>
</p:tagLst>
</file>

<file path=ppt/tags/tag65.xml><?xml version="1.0" encoding="utf-8"?>
<p:tagLst xmlns:p="http://schemas.openxmlformats.org/presentationml/2006/main">
  <p:tag name="AS_UNIQUEID" val="139"/>
</p:tagLst>
</file>

<file path=ppt/tags/tag66.xml><?xml version="1.0" encoding="utf-8"?>
<p:tagLst xmlns:p="http://schemas.openxmlformats.org/presentationml/2006/main">
  <p:tag name="AS_UNIQUEID" val="140"/>
</p:tagLst>
</file>

<file path=ppt/tags/tag67.xml><?xml version="1.0" encoding="utf-8"?>
<p:tagLst xmlns:p="http://schemas.openxmlformats.org/presentationml/2006/main">
  <p:tag name="AS_UNIQUEID" val="141"/>
</p:tagLst>
</file>

<file path=ppt/tags/tag68.xml><?xml version="1.0" encoding="utf-8"?>
<p:tagLst xmlns:p="http://schemas.openxmlformats.org/presentationml/2006/main">
  <p:tag name="AS_UNIQUEID" val="142"/>
</p:tagLst>
</file>

<file path=ppt/tags/tag69.xml><?xml version="1.0" encoding="utf-8"?>
<p:tagLst xmlns:p="http://schemas.openxmlformats.org/presentationml/2006/main">
  <p:tag name="AS_UNIQUEID" val="143"/>
</p:tagLst>
</file>

<file path=ppt/tags/tag7.xml><?xml version="1.0" encoding="utf-8"?>
<p:tagLst xmlns:p="http://schemas.openxmlformats.org/presentationml/2006/main">
  <p:tag name="AS_UNIQUEID" val="81"/>
</p:tagLst>
</file>

<file path=ppt/tags/tag70.xml><?xml version="1.0" encoding="utf-8"?>
<p:tagLst xmlns:p="http://schemas.openxmlformats.org/presentationml/2006/main">
  <p:tag name="AS_UNIQUEID" val="144"/>
</p:tagLst>
</file>

<file path=ppt/tags/tag71.xml><?xml version="1.0" encoding="utf-8"?>
<p:tagLst xmlns:p="http://schemas.openxmlformats.org/presentationml/2006/main">
  <p:tag name="AS_UNIQUEID" val="145"/>
</p:tagLst>
</file>

<file path=ppt/tags/tag72.xml><?xml version="1.0" encoding="utf-8"?>
<p:tagLst xmlns:p="http://schemas.openxmlformats.org/presentationml/2006/main">
  <p:tag name="AS_UNIQUEID" val="146"/>
</p:tagLst>
</file>

<file path=ppt/tags/tag73.xml><?xml version="1.0" encoding="utf-8"?>
<p:tagLst xmlns:p="http://schemas.openxmlformats.org/presentationml/2006/main">
  <p:tag name="AS_UNIQUEID" val="147"/>
</p:tagLst>
</file>

<file path=ppt/tags/tag74.xml><?xml version="1.0" encoding="utf-8"?>
<p:tagLst xmlns:p="http://schemas.openxmlformats.org/presentationml/2006/main">
  <p:tag name="AS_UNIQUEID" val="148"/>
</p:tagLst>
</file>

<file path=ppt/tags/tag75.xml><?xml version="1.0" encoding="utf-8"?>
<p:tagLst xmlns:p="http://schemas.openxmlformats.org/presentationml/2006/main">
  <p:tag name="AS_UNIQUEID" val="149"/>
</p:tagLst>
</file>

<file path=ppt/tags/tag76.xml><?xml version="1.0" encoding="utf-8"?>
<p:tagLst xmlns:p="http://schemas.openxmlformats.org/presentationml/2006/main">
  <p:tag name="AS_UNIQUEID" val="150"/>
</p:tagLst>
</file>

<file path=ppt/tags/tag77.xml><?xml version="1.0" encoding="utf-8"?>
<p:tagLst xmlns:p="http://schemas.openxmlformats.org/presentationml/2006/main">
  <p:tag name="AS_UNIQUEID" val="37"/>
</p:tagLst>
</file>

<file path=ppt/tags/tag78.xml><?xml version="1.0" encoding="utf-8"?>
<p:tagLst xmlns:p="http://schemas.openxmlformats.org/presentationml/2006/main">
  <p:tag name="AS_UNIQUEID" val="151"/>
</p:tagLst>
</file>

<file path=ppt/tags/tag79.xml><?xml version="1.0" encoding="utf-8"?>
<p:tagLst xmlns:p="http://schemas.openxmlformats.org/presentationml/2006/main">
  <p:tag name="AS_UNIQUEID" val="38"/>
</p:tagLst>
</file>

<file path=ppt/tags/tag8.xml><?xml version="1.0" encoding="utf-8"?>
<p:tagLst xmlns:p="http://schemas.openxmlformats.org/presentationml/2006/main">
  <p:tag name="AS_UNIQUEID" val="82"/>
</p:tagLst>
</file>

<file path=ppt/tags/tag80.xml><?xml version="1.0" encoding="utf-8"?>
<p:tagLst xmlns:p="http://schemas.openxmlformats.org/presentationml/2006/main">
  <p:tag name="AS_UNIQUEID" val="39"/>
</p:tagLst>
</file>

<file path=ppt/tags/tag81.xml><?xml version="1.0" encoding="utf-8"?>
<p:tagLst xmlns:p="http://schemas.openxmlformats.org/presentationml/2006/main">
  <p:tag name="AS_UNIQUEID" val="152"/>
</p:tagLst>
</file>

<file path=ppt/tags/tag82.xml><?xml version="1.0" encoding="utf-8"?>
<p:tagLst xmlns:p="http://schemas.openxmlformats.org/presentationml/2006/main">
  <p:tag name="AS_UNIQUEID" val="40"/>
</p:tagLst>
</file>

<file path=ppt/tags/tag83.xml><?xml version="1.0" encoding="utf-8"?>
<p:tagLst xmlns:p="http://schemas.openxmlformats.org/presentationml/2006/main">
  <p:tag name="AS_UNIQUEID" val="41"/>
</p:tagLst>
</file>

<file path=ppt/tags/tag84.xml><?xml version="1.0" encoding="utf-8"?>
<p:tagLst xmlns:p="http://schemas.openxmlformats.org/presentationml/2006/main">
  <p:tag name="AS_UNIQUEID" val="153"/>
</p:tagLst>
</file>

<file path=ppt/tags/tag85.xml><?xml version="1.0" encoding="utf-8"?>
<p:tagLst xmlns:p="http://schemas.openxmlformats.org/presentationml/2006/main">
  <p:tag name="AS_UNIQUEID" val="42"/>
</p:tagLst>
</file>

<file path=ppt/tags/tag86.xml><?xml version="1.0" encoding="utf-8"?>
<p:tagLst xmlns:p="http://schemas.openxmlformats.org/presentationml/2006/main">
  <p:tag name="AS_UNIQUEID" val="154"/>
</p:tagLst>
</file>

<file path=ppt/tags/tag87.xml><?xml version="1.0" encoding="utf-8"?>
<p:tagLst xmlns:p="http://schemas.openxmlformats.org/presentationml/2006/main">
  <p:tag name="AS_UNIQUEID" val="43"/>
</p:tagLst>
</file>

<file path=ppt/tags/tag88.xml><?xml version="1.0" encoding="utf-8"?>
<p:tagLst xmlns:p="http://schemas.openxmlformats.org/presentationml/2006/main">
  <p:tag name="AS_UNIQUEID" val="44"/>
</p:tagLst>
</file>

<file path=ppt/tags/tag89.xml><?xml version="1.0" encoding="utf-8"?>
<p:tagLst xmlns:p="http://schemas.openxmlformats.org/presentationml/2006/main">
  <p:tag name="AS_UNIQUEID" val="45"/>
</p:tagLst>
</file>

<file path=ppt/tags/tag9.xml><?xml version="1.0" encoding="utf-8"?>
<p:tagLst xmlns:p="http://schemas.openxmlformats.org/presentationml/2006/main">
  <p:tag name="AS_UNIQUEID" val="83"/>
</p:tagLst>
</file>

<file path=ppt/tags/tag90.xml><?xml version="1.0" encoding="utf-8"?>
<p:tagLst xmlns:p="http://schemas.openxmlformats.org/presentationml/2006/main">
  <p:tag name="AS_UNIQUEID" val="46"/>
</p:tagLst>
</file>

<file path=ppt/tags/tag91.xml><?xml version="1.0" encoding="utf-8"?>
<p:tagLst xmlns:p="http://schemas.openxmlformats.org/presentationml/2006/main">
  <p:tag name="AS_UNIQUEID" val="47"/>
</p:tagLst>
</file>

<file path=ppt/tags/tag92.xml><?xml version="1.0" encoding="utf-8"?>
<p:tagLst xmlns:p="http://schemas.openxmlformats.org/presentationml/2006/main">
  <p:tag name="AS_UNIQUEID" val="48"/>
</p:tagLst>
</file>

<file path=ppt/tags/tag93.xml><?xml version="1.0" encoding="utf-8"?>
<p:tagLst xmlns:p="http://schemas.openxmlformats.org/presentationml/2006/main">
  <p:tag name="AS_UNIQUEID" val="49"/>
</p:tagLst>
</file>

<file path=ppt/tags/tag94.xml><?xml version="1.0" encoding="utf-8"?>
<p:tagLst xmlns:p="http://schemas.openxmlformats.org/presentationml/2006/main">
  <p:tag name="AS_UNIQUEID" val="50"/>
</p:tagLst>
</file>

<file path=ppt/tags/tag95.xml><?xml version="1.0" encoding="utf-8"?>
<p:tagLst xmlns:p="http://schemas.openxmlformats.org/presentationml/2006/main">
  <p:tag name="AS_UNIQUEID" val="51"/>
</p:tagLst>
</file>

<file path=ppt/tags/tag96.xml><?xml version="1.0" encoding="utf-8"?>
<p:tagLst xmlns:p="http://schemas.openxmlformats.org/presentationml/2006/main">
  <p:tag name="AS_UNIQUEID" val="52"/>
</p:tagLst>
</file>

<file path=ppt/tags/tag97.xml><?xml version="1.0" encoding="utf-8"?>
<p:tagLst xmlns:p="http://schemas.openxmlformats.org/presentationml/2006/main">
  <p:tag name="AS_UNIQUEID" val="53"/>
</p:tagLst>
</file>

<file path=ppt/tags/tag98.xml><?xml version="1.0" encoding="utf-8"?>
<p:tagLst xmlns:p="http://schemas.openxmlformats.org/presentationml/2006/main">
  <p:tag name="AS_UNIQUEID" val="155"/>
</p:tagLst>
</file>

<file path=ppt/tags/tag99.xml><?xml version="1.0" encoding="utf-8"?>
<p:tagLst xmlns:p="http://schemas.openxmlformats.org/presentationml/2006/main">
  <p:tag name="AS_UNIQUEID" val="54"/>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0</Paragraphs>
  <Slides>0</Slides>
  <Notes>0</Notes>
  <TotalTime>0</TotalTime>
  <HiddenSlides>0</HiddenSlides>
  <MMClips>0</MMClips>
  <ScaleCrop>0</ScaleCrop>
  <LinksUpToDate>0</LinksUpToDate>
  <SharedDoc>0</SharedDoc>
  <HyperlinksChanged>0</HyperlinksChanged>
  <Application>Aspose.Slides for .NET</Application>
  <AppVersion>20.0200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0</cp:revision>
  <dcterms:created xsi:type="dcterms:W3CDTF">2019-12-01T08:30:13Z</dcterms:created>
  <dcterms:modified xsi:type="dcterms:W3CDTF">2020-12-29T20:29:32Z</dcterms:modified>
</cp:coreProperties>
</file>

<file path=docProps/custom.xml><?xml version="1.0" encoding="utf-8"?>
<Properties xmlns:vt="http://schemas.openxmlformats.org/officeDocument/2006/docPropsVTypes" xmlns="http://schemas.openxmlformats.org/officeDocument/2006/custom-properties"/>
</file>