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2,150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82" cy="1321079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17</a:t>
              </a:r>
              <a:r>
                <a:rPr b="1" i="0" lang="en-US" sz="31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,</a:t>
              </a: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</a:t>
              </a:r>
              <a:r>
                <a:rPr b="1" i="0" lang="en-US" sz="31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5,000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ה-62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43" cy="866422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7 בדצמבר</a:t>
              </a:r>
              <a:r>
                <a:rPr b="1" i="0" lang="en-US" sz="16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 2023</a:t>
              </a:r>
              <a:endParaRPr b="1" sz="10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כ"ד 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ב</a:t>
              </a: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כסלו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 התש</a:t>
              </a: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פ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״ד</a:t>
              </a:r>
              <a:endParaRPr b="1" i="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16:00)</a:t>
              </a:r>
              <a:endParaRPr b="1" sz="10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52900"/>
            <a:ext cx="5403600" cy="9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התשיעי למלחמה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אתמול פגש הרמטכ"ל הרצי הלוי מתגייסים חדשים לחטיבות נח"ל וכפיר בלשכת הגיוס בתל השומר, ואמר להם: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"אתם מתגייסים בעיצומה של מלחמה שתימשך עוד זמן, ביום שבו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המשמעות של להגן על המדינה, להגן על הבית, היא הרבה יותר גדולה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שתי החטיבות נמצאות בזמן שאנחנו מדברים בלחימה מורכבת בעזה. הלוחמים מקבלים שם החלטות, נלחמים באויב, פוגעים בו, מגנים אחד על השני, מנסים לאתר חטופים, לחלץ חטופים - משימות במדרגה ערכית הכי גבוהה שאפשר לחשוב עליה. כדי שהדבר הזה ימשיך גם קדימה אנחנו צריכים המשכיות,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אתם ההמשכיות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100">
              <a:solidFill>
                <a:schemeClr val="dk1"/>
              </a:solidFill>
              <a:highlight>
                <a:srgbClr val="FFFF00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אתמול, בשעה 15:59,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שיגרו מחבלי חמאס 12 רקטות לעבר באר-שבע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הרקטות שוגרו ממרחב הסמוך לאוהלים של אזרחים עזתים שפונו לדרום הרצועה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לשם הגנתם וסמוך למתקני האו"ם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מאוייש מרחוק של חיל האוויר זיהה אתמול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חוליית מחבלים שהסתתרה במרחב חאן יונס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המחבלים יצאו מפיר מנהרה מתחת להריסות מבנה, כאשר אחד מהם אוחז במשגר RPG.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לוחמים מחטיבה 55 הכווינו את כלי הטיס שחיסל את המחבלים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בנוסף, כוחות יהל"ם מצוות הקרב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השמידו את פיר המנהרה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ממנו יצאו המחבלים.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של חטיבה 460 נלחם במרחב מחנה ג׳אבליה,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פשטו על מוצב "הביסאן", מוצב צבאי של גדוד מרכז ג'אבליה של חמאס.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בפשיטה, חוסלו מספר מחבלים. כמו כן,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הכוחות רשת מנהרות תת קרקעיות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המובילות מחוץ למוצב, מתחם אימונים ומחסן אמצעי לחימה במרחב המוצב.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זרוע הים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במסגרת סיוע לכוחות הפועלים ביבשה,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תשתיות טרור ומתחמים צבאיים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ארגון הטרור באמצעות חימושים מדוייקים וירי פגזים.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 של חיל האוויר תקפו שורת מטרות של ארגון הטרור חיזבאללה בשטח לבנון. בין המטרות שנתקפו,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תשתיות טרור, עמדות משגר,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עמדות צבאיות ומבנים צבאיים של ארגון הטרור חיזבאללה.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בנוסף, זוהו מוקדם יותר היום מספר שיגורים משטח לבנון לעבר שטח ישראל,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תקף באש את מקורות הירי.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F"/>
              </a:buClr>
              <a:buSzPts val="1000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21 מבוקשים נעצרו הלילה ברחבי יהודה ושומרון: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במבצע במחנה הפליטים נור א-שמס שבחטיבת מנשה נחשפו מטענים ונעצרו מבוקשים, בבית אומר נאטמו משרדי אגודת צדקה שעל פי החשד מימנו פעילים מארגון הטרור חמאס.</a:t>
            </a:r>
            <a:endParaRPr sz="12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אירועים מרכזיים מהימים האחרונים: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בימים האחרונים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התחדשה הלחימה ברצועת עזה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וכוחות צה"ל חזרו לתמרן בשיתוף פעולה מלא עם כלי הטיס של חיל האוויר.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העסקה לשחרור החטופים, שוחררו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38 ילדים, 43 מבוגרים ו-24 עובדים זרים.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פעולתו הנחושה של צה"ל במסגרת התמרון הקרקעי הפעילה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לחץ גדול על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ואיפשרה את התנאים לעסקה.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פועל בכל רחבי איו"ש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לסיכול ומניעת פיגועים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הגדודים הלוחמים מבצעים מעצרי מבוקשים ופוגעים בתשתיות טרור.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 כה נעצרו מתחילת המלחמה כ-2,150 מבוקשים בגזרה, כ-1,100 מהם משוייכים לארגון הטרור חמאס.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צה״ל ממשיך לתקוף מטרות צבאיות של חיזבאללה בשיתוף פעולה עם חיל האוויר והיבשה לאורך הגבול, לסכל חוליות אויב ולהגיב לכל אירוע.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