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</p:sldMasterIdLst>
  <p:sldIdLst>
    <p:sldId id="256" r:id="rId2"/>
    <p:sldId id="259" r:id="rId3"/>
    <p:sldId id="296" r:id="rId4"/>
    <p:sldId id="297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12192000" cy="6858000"/>
  <p:notesSz cx="6858000" cy="9144000"/>
  <p:custDataLst>
    <p:tags r:id="rId29"/>
  </p:custDataLst>
  <p:defaultTextStyle>
    <a:defPPr>
      <a:defRPr lang="he-IL"/>
    </a:defPPr>
    <a:lvl1pPr marL="0" indent="0" algn="r" defTabSz="914400" rtl="1" eaLnBrk="1" hangingPunct="1">
      <a:buNone/>
      <a:defRPr sz="1800">
        <a:solidFill>
          <a:schemeClr val="tx1"/>
        </a:solidFill>
        <a:latin typeface="Calibri Light"/>
        <a:ea typeface="Calibri Light"/>
      </a:defRPr>
    </a:lvl1pPr>
    <a:lvl2pPr marL="457200" indent="0" algn="r" defTabSz="914400" rtl="1" eaLnBrk="1" hangingPunct="1">
      <a:buNone/>
      <a:defRPr sz="1800">
        <a:solidFill>
          <a:schemeClr val="tx1"/>
        </a:solidFill>
        <a:latin typeface="Calibri Light"/>
        <a:ea typeface="Calibri Light"/>
      </a:defRPr>
    </a:lvl2pPr>
    <a:lvl3pPr marL="914400" indent="0" algn="r" defTabSz="914400" rtl="1" eaLnBrk="1" hangingPunct="1">
      <a:buNone/>
      <a:defRPr sz="1800">
        <a:solidFill>
          <a:schemeClr val="tx1"/>
        </a:solidFill>
        <a:latin typeface="Calibri Light"/>
        <a:ea typeface="Calibri Light"/>
      </a:defRPr>
    </a:lvl3pPr>
    <a:lvl4pPr marL="1371600" indent="0" algn="r" defTabSz="914400" rtl="1" eaLnBrk="1" hangingPunct="1">
      <a:buNone/>
      <a:defRPr sz="1800">
        <a:solidFill>
          <a:schemeClr val="tx1"/>
        </a:solidFill>
        <a:latin typeface="Calibri Light"/>
        <a:ea typeface="Calibri Light"/>
      </a:defRPr>
    </a:lvl4pPr>
    <a:lvl5pPr marL="1828800" indent="0" algn="r" defTabSz="914400" rtl="1" eaLnBrk="1" hangingPunct="1">
      <a:buNone/>
      <a:defRPr sz="1800">
        <a:solidFill>
          <a:schemeClr val="tx1"/>
        </a:solidFill>
        <a:latin typeface="Calibri Light"/>
        <a:ea typeface="Calibri Light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67" autoAdjust="0"/>
    <p:restoredTop sz="0" autoAdjust="0"/>
  </p:normalViewPr>
  <p:slideViewPr>
    <p:cSldViewPr>
      <p:cViewPr>
        <p:scale>
          <a:sx n="60" d="100"/>
          <a:sy n="60" d="100"/>
        </p:scale>
        <p:origin x="13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" d="100"/>
          <a:sy n="1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2050" name="מציין מיקום של מספר שקופית 4"/>
          <p:cNvSpPr>
            <a:spLocks noGrp="1"/>
          </p:cNvSpPr>
          <p:nvPr>
            <p:ph type="sldNum" sz="quarter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l"/>
            <a:fld id="{56759EF3-81D7-4AB9-9775-24D1AB8A50F4}" type="slidenum">
              <a:rPr lang="he-IL" sz="1200"/>
              <a:t>‹#›</a:t>
            </a:fld>
            <a:endParaRPr lang="he-IL" sz="1200"/>
          </a:p>
        </p:txBody>
      </p:sp>
      <p:sp>
        <p:nvSpPr>
          <p:cNvPr id="2053" name="מציין מיקום של תאריך 2"/>
          <p:cNvSpPr>
            <a:spLocks noGrp="1"/>
          </p:cNvSpPr>
          <p:nvPr>
            <p:ph type="dt" sz="half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E5E70EA8-494D-4A86-95DC-A43442D835F0}" type="datetime1">
              <a:rPr lang="he-IL" sz="1200"/>
              <a:t>ו'/שבט/תשפ"א</a:t>
            </a:fld>
            <a:endParaRPr lang="he-IL" sz="1200"/>
          </a:p>
        </p:txBody>
      </p:sp>
      <p:sp>
        <p:nvSpPr>
          <p:cNvPr id="2054" name="מציין מיקום של כותרת תחתונה 3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/>
            <a:r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/>
          <a:lstStyle>
            <a:lvl1pPr marL="228600" indent="-228600" algn="r" defTabSz="914400" rtl="1" ea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he-IL" altLang="en-US" sz="2800">
                <a:solidFill>
                  <a:schemeClr val="tx1"/>
                </a:solidFill>
                <a:latin typeface="Calibri"/>
                <a:ea typeface="Arial"/>
              </a:defRPr>
            </a:lvl1pPr>
            <a:lvl2pPr marL="685800" indent="-228600" algn="r" defTabSz="914400" rtl="1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he-IL" altLang="en-US" sz="2400">
                <a:solidFill>
                  <a:schemeClr val="tx1"/>
                </a:solidFill>
                <a:latin typeface="Calibri"/>
                <a:ea typeface="Arial"/>
              </a:defRPr>
            </a:lvl2pPr>
            <a:lvl3pPr marL="1143000" indent="-228600" algn="r" defTabSz="914400" rtl="1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he-IL" altLang="en-US" sz="2000">
                <a:solidFill>
                  <a:schemeClr val="tx1"/>
                </a:solidFill>
                <a:latin typeface="Calibri"/>
                <a:ea typeface="Arial"/>
              </a:defRPr>
            </a:lvl3pPr>
            <a:lvl4pPr marL="1600200" indent="-228600" algn="r" defTabSz="914400" rtl="1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he-IL" altLang="en-US" sz="1800">
                <a:solidFill>
                  <a:schemeClr val="tx1"/>
                </a:solidFill>
                <a:latin typeface="Calibri"/>
                <a:ea typeface="Arial"/>
              </a:defRPr>
            </a:lvl4pPr>
            <a:lvl5pPr marL="2057400" indent="-228600" algn="r" defTabSz="914400" rtl="1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he-IL" altLang="en-US" sz="1800">
                <a:solidFill>
                  <a:schemeClr val="tx1"/>
                </a:solidFill>
                <a:latin typeface="Calibri"/>
                <a:ea typeface="Arial"/>
              </a:defRPr>
            </a:lvl5pPr>
          </a:lstStyle>
          <a:p>
            <a:pPr lvl="0"/>
            <a:r>
              <a:t>לחץ כדי לערוך סגנונות טקסט של תבנית בסיס</a:t>
            </a:r>
          </a:p>
          <a:p>
            <a:pPr lvl="1"/>
            <a:r>
              <a:t>רמה שנייה</a:t>
            </a:r>
          </a:p>
          <a:p>
            <a:pPr lvl="2"/>
            <a:r>
              <a:t>רמה שלישית</a:t>
            </a:r>
          </a:p>
          <a:p>
            <a:pPr lvl="3"/>
            <a:r>
              <a:t>רמה רביעית</a:t>
            </a:r>
          </a:p>
          <a:p>
            <a:pPr lvl="4"/>
            <a:r>
              <a:t>רמה חמישית</a:t>
            </a:r>
          </a:p>
        </p:txBody>
      </p:sp>
      <p:sp>
        <p:nvSpPr>
          <p:cNvPr id="1028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/>
            <a:fld id="{8CBA529A-D660-4AAE-9C4B-3CC74F5611B0}" type="datetime1">
              <a:rPr lang="he-IL" sz="1200"/>
              <a:t>ו'/שבט/תשפ"א</a:t>
            </a:fld>
            <a:endParaRPr lang="he-IL" sz="1200"/>
          </a:p>
        </p:txBody>
      </p:sp>
      <p:sp>
        <p:nvSpPr>
          <p:cNvPr id="1029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ctr"/>
            <a:endParaRPr lang="he-IL" sz="1200"/>
          </a:p>
        </p:txBody>
      </p:sp>
      <p:sp>
        <p:nvSpPr>
          <p:cNvPr id="1030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lstStyle>
            <a:lvl1pPr marL="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1pPr>
            <a:lvl2pPr marL="4572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2pPr>
            <a:lvl3pPr marL="9144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3pPr>
            <a:lvl4pPr marL="13716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4pPr>
            <a:lvl5pPr marL="1828800" indent="0" algn="r" defTabSz="914400" rtl="1" eaLnBrk="1" hangingPunct="1">
              <a:buNone/>
              <a:defRPr lang="he-IL" altLang="en-US" sz="1800">
                <a:solidFill>
                  <a:schemeClr val="tx1"/>
                </a:solidFill>
                <a:latin typeface="Calibri Light"/>
                <a:ea typeface="Calibri Light"/>
              </a:defRPr>
            </a:lvl5pPr>
          </a:lstStyle>
          <a:p>
            <a:pPr lvl="0" algn="l"/>
            <a:fld id="{6A88686E-A2FD-48F8-820F-A7C67D649B53}" type="slidenum">
              <a:rPr lang="he-IL" sz="1200"/>
              <a:t>‹#›</a:t>
            </a:fld>
            <a:endParaRPr lang="he-IL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xStyles>
    <p:titleStyle>
      <a:lvl1pPr algn="r" defTabSz="914400" rtl="1" eaLnBrk="1" hangingPunct="1">
        <a:lnSpc>
          <a:spcPct val="90000"/>
        </a:lnSpc>
        <a:spcBef>
          <a:spcPct val="0"/>
        </a:spcBef>
        <a:buNone/>
        <a:defRPr sz="4400">
          <a:solidFill>
            <a:schemeClr val="tx1"/>
          </a:solidFill>
          <a:latin typeface="Calibri Light"/>
          <a:ea typeface="Arial"/>
        </a:defRPr>
      </a:lvl1pPr>
    </p:titleStyle>
    <p:bodyStyle>
      <a:lvl1pPr marL="228600" indent="-228600" algn="r" defTabSz="914400" rtl="1" eaLnBrk="1" hangingPunct="1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Calibri"/>
          <a:ea typeface="Arial"/>
        </a:defRPr>
      </a:lvl1pPr>
      <a:lvl2pPr marL="685800" indent="-228600" algn="r" defTabSz="914400" rtl="1" eaLnBrk="1" hangingPunct="1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Calibri"/>
          <a:ea typeface="Arial"/>
        </a:defRPr>
      </a:lvl2pPr>
      <a:lvl3pPr marL="1143000" indent="-228600" algn="r" defTabSz="914400" rtl="1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Calibri"/>
          <a:ea typeface="Arial"/>
        </a:defRPr>
      </a:lvl3pPr>
      <a:lvl4pPr marL="1600200" indent="-228600" algn="r" defTabSz="914400" rtl="1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  <a:ea typeface="Arial"/>
        </a:defRPr>
      </a:lvl4pPr>
      <a:lvl5pPr marL="2057400" indent="-228600" algn="r" defTabSz="914400" rtl="1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  <a:ea typeface="Arial"/>
        </a:defRPr>
      </a:lvl5pPr>
    </p:bodyStyle>
    <p:otherStyle>
      <a:lvl1pPr marL="0" indent="0" algn="r" defTabSz="914400" rtl="1" eaLnBrk="1" hangingPunct="1">
        <a:buNone/>
        <a:defRPr sz="1800">
          <a:solidFill>
            <a:schemeClr val="tx1"/>
          </a:solidFill>
          <a:latin typeface="Calibri"/>
          <a:ea typeface="Arial"/>
        </a:defRPr>
      </a:lvl1pPr>
      <a:lvl2pPr marL="457200" indent="0" algn="r" defTabSz="914400" rtl="1" eaLnBrk="1" hangingPunct="1">
        <a:buNone/>
        <a:defRPr sz="1800">
          <a:solidFill>
            <a:schemeClr val="tx1"/>
          </a:solidFill>
          <a:latin typeface="Calibri"/>
          <a:ea typeface="Arial"/>
        </a:defRPr>
      </a:lvl2pPr>
      <a:lvl3pPr marL="914400" indent="0" algn="r" defTabSz="914400" rtl="1" eaLnBrk="1" hangingPunct="1">
        <a:buNone/>
        <a:defRPr sz="1800">
          <a:solidFill>
            <a:schemeClr val="tx1"/>
          </a:solidFill>
          <a:latin typeface="Calibri"/>
          <a:ea typeface="Arial"/>
        </a:defRPr>
      </a:lvl3pPr>
      <a:lvl4pPr marL="1371600" indent="0" algn="r" defTabSz="914400" rtl="1" eaLnBrk="1" hangingPunct="1">
        <a:buNone/>
        <a:defRPr sz="1800">
          <a:solidFill>
            <a:schemeClr val="tx1"/>
          </a:solidFill>
          <a:latin typeface="Calibri"/>
          <a:ea typeface="Arial"/>
        </a:defRPr>
      </a:lvl4pPr>
      <a:lvl5pPr marL="1828800" indent="0" algn="r" defTabSz="914400" rtl="1" eaLnBrk="1" hangingPunct="1">
        <a:buNone/>
        <a:defRPr sz="1800">
          <a:solidFill>
            <a:schemeClr val="tx1"/>
          </a:solidFill>
          <a:latin typeface="Calibri"/>
          <a:ea typeface="Arial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מורשת קרב סן סימון</a:t>
            </a:r>
            <a:br>
              <a:rPr lang="he-IL">
                <a:solidFill>
                  <a:srgbClr val="BF9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800" b="1">
                <a:solidFill>
                  <a:srgbClr val="BF9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מלחמת העצמאות</a:t>
            </a:r>
          </a:p>
        </p:txBody>
      </p:sp>
      <p:pic>
        <p:nvPicPr>
          <p:cNvPr id="3075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endParaRPr/>
          </a:p>
        </p:txBody>
      </p:sp>
      <p:pic>
        <p:nvPicPr>
          <p:cNvPr id="14339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endParaRPr/>
          </a:p>
        </p:txBody>
      </p:sp>
      <p:pic>
        <p:nvPicPr>
          <p:cNvPr id="1536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endParaRPr/>
          </a:p>
        </p:txBody>
      </p:sp>
      <p:pic>
        <p:nvPicPr>
          <p:cNvPr id="16387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endParaRPr/>
          </a:p>
        </p:txBody>
      </p:sp>
      <p:pic>
        <p:nvPicPr>
          <p:cNvPr id="17411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endParaRPr/>
          </a:p>
        </p:txBody>
      </p:sp>
      <p:pic>
        <p:nvPicPr>
          <p:cNvPr id="18435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endParaRPr/>
          </a:p>
        </p:txBody>
      </p:sp>
      <p:pic>
        <p:nvPicPr>
          <p:cNvPr id="19459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הלחימה מן המנזר-התארגנות להגנה היקפית</a:t>
            </a:r>
            <a:b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ליל ה-30 באפריל</a:t>
            </a:r>
          </a:p>
        </p:txBody>
      </p:sp>
      <p:pic>
        <p:nvPicPr>
          <p:cNvPr id="2048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הלחימה מן המנזר-התקפת נגד ערבית</a:t>
            </a:r>
            <a:b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ליל ה-30 באפריל</a:t>
            </a:r>
          </a:p>
        </p:txBody>
      </p:sp>
      <p:pic>
        <p:nvPicPr>
          <p:cNvPr id="21507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הלחימה מן המנזר- "לוחמת שחיקה"</a:t>
            </a:r>
            <a:b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ליל ה-30 באפריל</a:t>
            </a:r>
          </a:p>
        </p:txBody>
      </p:sp>
      <p:pic>
        <p:nvPicPr>
          <p:cNvPr id="22531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הלחימה מן המנזר- עמדת הגג</a:t>
            </a:r>
            <a:b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ליל ה-30 באפריל</a:t>
            </a:r>
          </a:p>
        </p:txBody>
      </p:sp>
      <p:pic>
        <p:nvPicPr>
          <p:cNvPr id="23555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endParaRPr/>
          </a:p>
        </p:txBody>
      </p:sp>
      <p:pic>
        <p:nvPicPr>
          <p:cNvPr id="6147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893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הפצועים מפנים את עצמם</a:t>
            </a:r>
            <a:b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ליל ה-30 באפריל</a:t>
            </a:r>
          </a:p>
        </p:txBody>
      </p:sp>
      <p:pic>
        <p:nvPicPr>
          <p:cNvPr id="27651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בוקר ה-30 באפריל</a:t>
            </a:r>
            <a:endParaRPr lang="he-IL" sz="3600" b="1">
              <a:solidFill>
                <a:srgbClr val="BF90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2771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הלחימה מן המנזר-מאמץ אחרון</a:t>
            </a:r>
            <a:b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ה-30 באפריל</a:t>
            </a:r>
          </a:p>
        </p:txBody>
      </p:sp>
      <p:pic>
        <p:nvPicPr>
          <p:cNvPr id="33795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sz="4800" b="1">
                <a:solidFill>
                  <a:srgbClr val="C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גורל הפצועים</a:t>
            </a:r>
            <a:br>
              <a:rPr lang="he-IL" sz="4800" b="1">
                <a:solidFill>
                  <a:srgbClr val="C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4000" b="1">
              <a:solidFill>
                <a:srgbClr val="C000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4819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sz="4800" b="1">
                <a:solidFill>
                  <a:srgbClr val="C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גורל הפצועים</a:t>
            </a:r>
            <a:br>
              <a:rPr lang="he-IL" sz="4800" b="1">
                <a:solidFill>
                  <a:srgbClr val="C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4000" b="1">
              <a:solidFill>
                <a:srgbClr val="C000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584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endParaRPr/>
          </a:p>
        </p:txBody>
      </p:sp>
      <p:pic>
        <p:nvPicPr>
          <p:cNvPr id="36867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"ניצול ההצלחה"</a:t>
            </a:r>
            <a:endParaRPr lang="he-IL" sz="3200" b="1">
              <a:solidFill>
                <a:srgbClr val="BF90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7891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הימים שאחרי</a:t>
            </a:r>
          </a:p>
        </p:txBody>
      </p:sp>
      <p:pic>
        <p:nvPicPr>
          <p:cNvPr id="38915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886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885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מבצע "יבוסי"</a:t>
            </a:r>
          </a:p>
        </p:txBody>
      </p:sp>
      <p:pic>
        <p:nvPicPr>
          <p:cNvPr id="8195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sz="4000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רקע – קרב סן סימון</a:t>
            </a:r>
          </a:p>
        </p:txBody>
      </p:sp>
      <p:pic>
        <p:nvPicPr>
          <p:cNvPr id="9219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כוחות האויב</a:t>
            </a:r>
            <a:endParaRPr lang="he-IL" sz="4000">
              <a:solidFill>
                <a:srgbClr val="BF90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267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sz="4000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מהלך הקרב – התקפה ראשונה</a:t>
            </a:r>
          </a:p>
        </p:txBody>
      </p:sp>
      <p:pic>
        <p:nvPicPr>
          <p:cNvPr id="12291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כותרת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>
            <a:lvl1pPr algn="r" defTabSz="914400" rtl="1" eaLnBrk="1" hangingPunct="1">
              <a:lnSpc>
                <a:spcPct val="90000"/>
              </a:lnSpc>
              <a:spcBef>
                <a:spcPct val="0"/>
              </a:spcBef>
              <a:buNone/>
              <a:defRPr lang="he-IL" altLang="en-US" sz="4400">
                <a:solidFill>
                  <a:schemeClr val="tx1"/>
                </a:solidFill>
                <a:latin typeface="Calibri Light"/>
                <a:ea typeface="Arial"/>
              </a:defRPr>
            </a:lvl1pPr>
          </a:lstStyle>
          <a:p>
            <a:pPr lvl="0" algn="ctr"/>
            <a:r>
              <a:rPr lang="he-IL" sz="4000" b="1">
                <a:solidFill>
                  <a:srgbClr val="BF9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מהלך הקרב – התקפה ראשונה</a:t>
            </a:r>
          </a:p>
        </p:txBody>
      </p:sp>
      <p:pic>
        <p:nvPicPr>
          <p:cNvPr id="13315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8.07.12"/>
  <p:tag name="AS_TITLE" val="Aspose.Slides for .NET 2.0"/>
  <p:tag name="AS_VERSION" val="18.7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96</Words>
  <Application>Microsoft Office PowerPoint</Application>
  <PresentationFormat>מסך רחב</PresentationFormat>
  <Paragraphs>17</Paragraphs>
  <Slides>27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David</vt:lpstr>
      <vt:lpstr>ערכת נושא Office</vt:lpstr>
      <vt:lpstr>מורשת קרב סן סימון מלחמת העצמאות</vt:lpstr>
      <vt:lpstr>מצגת של PowerPoint‏</vt:lpstr>
      <vt:lpstr>מצגת של PowerPoint‏</vt:lpstr>
      <vt:lpstr>מצגת של PowerPoint‏</vt:lpstr>
      <vt:lpstr>מבצע "יבוסי"</vt:lpstr>
      <vt:lpstr>רקע – קרב סן סימון</vt:lpstr>
      <vt:lpstr>כוחות האויב</vt:lpstr>
      <vt:lpstr>מהלך הקרב – התקפה ראשונה</vt:lpstr>
      <vt:lpstr>מהלך הקרב – התקפה ראשונה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הלחימה מן המנזר-התארגנות להגנה היקפית ליל ה-30 באפריל</vt:lpstr>
      <vt:lpstr>הלחימה מן המנזר-התקפת נגד ערבית ליל ה-30 באפריל</vt:lpstr>
      <vt:lpstr>הלחימה מן המנזר- "לוחמת שחיקה" ליל ה-30 באפריל</vt:lpstr>
      <vt:lpstr>הלחימה מן המנזר- עמדת הגג ליל ה-30 באפריל</vt:lpstr>
      <vt:lpstr>הפצועים מפנים את עצמם ליל ה-30 באפריל</vt:lpstr>
      <vt:lpstr>בוקר ה-30 באפריל</vt:lpstr>
      <vt:lpstr>הלחימה מן המנזר-מאמץ אחרון ה-30 באפריל</vt:lpstr>
      <vt:lpstr>גורל הפצועים </vt:lpstr>
      <vt:lpstr>גורל הפצועים </vt:lpstr>
      <vt:lpstr>מצגת של PowerPoint‏</vt:lpstr>
      <vt:lpstr>"ניצול ההצלחה"</vt:lpstr>
      <vt:lpstr>הימים שאחרי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מורשת קרב סן סימון מלחמת העצמאות</dc:title>
  <dc:creator>u133264</dc:creator>
  <cp:lastModifiedBy>shmuel yehezkel</cp:lastModifiedBy>
  <cp:revision>9</cp:revision>
  <dcterms:created xsi:type="dcterms:W3CDTF">2018-11-27T14:16:42Z</dcterms:created>
  <dcterms:modified xsi:type="dcterms:W3CDTF">2021-01-19T12:53:39Z</dcterms:modified>
</cp:coreProperties>
</file>