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sldIdLst>
    <p:sldId id="329" r:id="rId2"/>
    <p:sldId id="330" r:id="rId3"/>
    <p:sldId id="331" r:id="rId4"/>
    <p:sldId id="348" r:id="rId5"/>
    <p:sldId id="327" r:id="rId6"/>
    <p:sldId id="328" r:id="rId7"/>
    <p:sldId id="332" r:id="rId8"/>
    <p:sldId id="333" r:id="rId9"/>
    <p:sldId id="334" r:id="rId10"/>
    <p:sldId id="335" r:id="rId11"/>
    <p:sldId id="336" r:id="rId12"/>
    <p:sldId id="349" r:id="rId13"/>
    <p:sldId id="350" r:id="rId14"/>
    <p:sldId id="337" r:id="rId15"/>
    <p:sldId id="338" r:id="rId16"/>
    <p:sldId id="339" r:id="rId17"/>
    <p:sldId id="340" r:id="rId18"/>
    <p:sldId id="341" r:id="rId19"/>
    <p:sldId id="342" r:id="rId20"/>
    <p:sldId id="343" r:id="rId21"/>
    <p:sldId id="344" r:id="rId22"/>
    <p:sldId id="345" r:id="rId23"/>
    <p:sldId id="347" r:id="rId24"/>
    <p:sldId id="346" r:id="rId25"/>
  </p:sldIdLst>
  <p:sldSz cx="12192000" cy="6858000"/>
  <p:notesSz cx="6858000" cy="9144000"/>
  <p:custDataLst>
    <p:tags r:id="rId26"/>
  </p:custDataLst>
  <p:defaultTextStyle>
    <a:defPPr>
      <a:defRPr lang="he-IL"/>
    </a:defPPr>
    <a:lvl1pPr marL="0" indent="0" algn="r" defTabSz="914400" rtl="1" eaLnBrk="1" hangingPunct="1">
      <a:buNone/>
      <a:defRPr sz="1800">
        <a:solidFill>
          <a:schemeClr val="tx1"/>
        </a:solidFill>
        <a:latin typeface="Calibri Light"/>
        <a:ea typeface="Calibri Light"/>
      </a:defRPr>
    </a:lvl1pPr>
    <a:lvl2pPr marL="457200" indent="0" algn="r" defTabSz="914400" rtl="1" eaLnBrk="1" hangingPunct="1">
      <a:buNone/>
      <a:defRPr sz="1800">
        <a:solidFill>
          <a:schemeClr val="tx1"/>
        </a:solidFill>
        <a:latin typeface="Calibri Light"/>
        <a:ea typeface="Calibri Light"/>
      </a:defRPr>
    </a:lvl2pPr>
    <a:lvl3pPr marL="914400" indent="0" algn="r" defTabSz="914400" rtl="1" eaLnBrk="1" hangingPunct="1">
      <a:buNone/>
      <a:defRPr sz="1800">
        <a:solidFill>
          <a:schemeClr val="tx1"/>
        </a:solidFill>
        <a:latin typeface="Calibri Light"/>
        <a:ea typeface="Calibri Light"/>
      </a:defRPr>
    </a:lvl3pPr>
    <a:lvl4pPr marL="1371600" indent="0" algn="r" defTabSz="914400" rtl="1" eaLnBrk="1" hangingPunct="1">
      <a:buNone/>
      <a:defRPr sz="1800">
        <a:solidFill>
          <a:schemeClr val="tx1"/>
        </a:solidFill>
        <a:latin typeface="Calibri Light"/>
        <a:ea typeface="Calibri Light"/>
      </a:defRPr>
    </a:lvl4pPr>
    <a:lvl5pPr marL="1828800" indent="0" algn="r" defTabSz="914400" rtl="1" eaLnBrk="1" hangingPunct="1">
      <a:buNone/>
      <a:defRPr sz="1800">
        <a:solidFill>
          <a:schemeClr val="tx1"/>
        </a:solidFill>
        <a:latin typeface="Calibri Light"/>
        <a:ea typeface="Calibri Light"/>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4" autoAdjust="0"/>
    <p:restoredTop sz="94660"/>
  </p:normalViewPr>
  <p:slideViewPr>
    <p:cSldViewPr>
      <p:cViewPr>
        <p:scale>
          <a:sx n="56" d="100"/>
          <a:sy n="56" d="100"/>
        </p:scale>
        <p:origin x="888" y="1116"/>
      </p:cViewPr>
      <p:guideLst/>
    </p:cSldViewPr>
  </p:slideViewPr>
  <p:notesTextViewPr>
    <p:cViewPr>
      <p:scale>
        <a:sx n="1" d="1"/>
        <a:sy n="1" d="1"/>
      </p:scale>
      <p:origin x="0" y="0"/>
    </p:cViewPr>
  </p:notesTextViewPr>
  <p:notesViewPr>
    <p:cSldViewPr>
      <p:cViewPr>
        <p:scale>
          <a:sx n="10" d="100"/>
          <a:sy n="1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2050" name="מציין מיקום של מספר שקופית 5"/>
          <p:cNvSpPr>
            <a:spLocks noGrp="1"/>
          </p:cNvSpPr>
          <p:nvPr>
            <p:ph type="sldNum" sz="quarter"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11A3A6ED-3222-4240-B22A-7F07828C2EB4}" type="slidenum">
              <a:rPr lang="he-IL" sz="1200"/>
              <a:t>‹#›</a:t>
            </a:fld>
            <a:endParaRPr lang="he-IL" sz="1200"/>
          </a:p>
        </p:txBody>
      </p:sp>
      <p:sp>
        <p:nvSpPr>
          <p:cNvPr id="2053" name="מציין מיקום של תאריך 3"/>
          <p:cNvSpPr>
            <a:spLocks noGrp="1"/>
          </p:cNvSpPr>
          <p:nvPr>
            <p:ph type="dt" sz="half" idx="11"/>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357DC7F2-6F2F-40F8-A3B3-13A5EC08ABC6}" type="datetime1">
              <a:rPr lang="he-IL" sz="1200"/>
              <a:t>ג'/כסלו/תשפ"ה</a:t>
            </a:fld>
            <a:endParaRPr lang="he-IL" sz="1200"/>
          </a:p>
        </p:txBody>
      </p:sp>
      <p:sp>
        <p:nvSpPr>
          <p:cNvPr id="2054" name="מציין מיקום של כותרת תחתונה 4"/>
          <p:cNvSpPr>
            <a:spLocks noGrp="1"/>
          </p:cNvSpPr>
          <p:nvPr>
            <p:ph type="ftr" sz="quarter" idx="12"/>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custDataLst>
              <p:tags r:id="rId1"/>
            </p:custDataLst>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custDataLst>
              <p:tags r:id="rId2"/>
            </p:custDataLst>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0242" name="מציין מיקום של מספר שקופית 5"/>
          <p:cNvSpPr>
            <a:spLocks noGrp="1"/>
          </p:cNvSpPr>
          <p:nvPr>
            <p:ph type="sldNum" sz="quarter"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53F0C66A-24E9-4CC4-970B-2FEA0BB49466}" type="slidenum">
              <a:rPr lang="he-IL" sz="1200"/>
              <a:t>‹#›</a:t>
            </a:fld>
            <a:endParaRPr lang="he-IL" sz="1200"/>
          </a:p>
        </p:txBody>
      </p:sp>
      <p:sp>
        <p:nvSpPr>
          <p:cNvPr id="10245" name="מציין מיקום של תאריך 3"/>
          <p:cNvSpPr>
            <a:spLocks noGrp="1"/>
          </p:cNvSpPr>
          <p:nvPr>
            <p:ph type="dt" sz="half" idx="11"/>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4F52FF5D-6B74-43B3-8B51-79E24F9CAABA}" type="datetime1">
              <a:rPr lang="he-IL" sz="1200"/>
              <a:t>ג'/כסלו/תשפ"ה</a:t>
            </a:fld>
            <a:endParaRPr lang="he-IL" sz="1200"/>
          </a:p>
        </p:txBody>
      </p:sp>
      <p:sp>
        <p:nvSpPr>
          <p:cNvPr id="10246" name="מציין מיקום של כותרת תחתונה 4"/>
          <p:cNvSpPr>
            <a:spLocks noGrp="1"/>
          </p:cNvSpPr>
          <p:nvPr>
            <p:ph type="ftr" sz="quarter" idx="12"/>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custDataLst>
              <p:tags r:id="rId1"/>
            </p:custDataLs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custDataLst>
              <p:tags r:id="rId2"/>
            </p:custDataLst>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1266" name="מציין מיקום של מספר שקופית 5"/>
          <p:cNvSpPr>
            <a:spLocks noGrp="1"/>
          </p:cNvSpPr>
          <p:nvPr>
            <p:ph type="sldNum" sz="quarter"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4C0431D7-E8ED-44B7-AA35-F5928F9FACF6}" type="slidenum">
              <a:rPr lang="he-IL" sz="1200"/>
              <a:t>‹#›</a:t>
            </a:fld>
            <a:endParaRPr lang="he-IL" sz="1200"/>
          </a:p>
        </p:txBody>
      </p:sp>
      <p:sp>
        <p:nvSpPr>
          <p:cNvPr id="11269" name="מציין מיקום של תאריך 3"/>
          <p:cNvSpPr>
            <a:spLocks noGrp="1"/>
          </p:cNvSpPr>
          <p:nvPr>
            <p:ph type="dt" sz="half" idx="11"/>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0745FFEE-F244-433B-9689-F79C1FAF094B}" type="datetime1">
              <a:rPr lang="he-IL" sz="1200"/>
              <a:t>ג'/כסלו/תשפ"ה</a:t>
            </a:fld>
            <a:endParaRPr lang="he-IL" sz="1200"/>
          </a:p>
        </p:txBody>
      </p:sp>
      <p:sp>
        <p:nvSpPr>
          <p:cNvPr id="11270" name="מציין מיקום של כותרת תחתונה 4"/>
          <p:cNvSpPr>
            <a:spLocks noGrp="1"/>
          </p:cNvSpPr>
          <p:nvPr>
            <p:ph type="ftr" sz="quarter" idx="12"/>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custDataLst>
              <p:tags r:id="rId1"/>
            </p:custDataLst>
          </p:nvPr>
        </p:nvSpPr>
        <p:spPr/>
        <p:txBody>
          <a:bodyPr/>
          <a:lstStyle/>
          <a:p>
            <a:r>
              <a:rPr lang="he-IL"/>
              <a:t>לחץ כדי לערוך סגנון כותרת של תבנית בסיס</a:t>
            </a:r>
          </a:p>
        </p:txBody>
      </p:sp>
      <p:sp>
        <p:nvSpPr>
          <p:cNvPr id="3" name="מציין מיקום תוכן 2"/>
          <p:cNvSpPr>
            <a:spLocks noGrp="1"/>
          </p:cNvSpPr>
          <p:nvPr>
            <p:ph idx="1"/>
            <p:custDataLst>
              <p:tags r:id="rId2"/>
            </p:custDataLst>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3074" name="מציין מיקום של מספר שקופית 5"/>
          <p:cNvSpPr>
            <a:spLocks noGrp="1"/>
          </p:cNvSpPr>
          <p:nvPr>
            <p:ph type="sldNum" sz="quarter"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A2A06840-2737-473D-B007-BB8C0CA481D0}" type="slidenum">
              <a:rPr lang="he-IL" sz="1200"/>
              <a:t>‹#›</a:t>
            </a:fld>
            <a:endParaRPr lang="he-IL" sz="1200"/>
          </a:p>
        </p:txBody>
      </p:sp>
      <p:sp>
        <p:nvSpPr>
          <p:cNvPr id="3077" name="מציין מיקום של תאריך 3"/>
          <p:cNvSpPr>
            <a:spLocks noGrp="1"/>
          </p:cNvSpPr>
          <p:nvPr>
            <p:ph type="dt" sz="half" idx="11"/>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D7CDD4A7-1F22-44DE-8C60-D9141AE3BC44}" type="datetime1">
              <a:rPr lang="he-IL" sz="1200"/>
              <a:t>ג'/כסלו/תשפ"ה</a:t>
            </a:fld>
            <a:endParaRPr lang="he-IL" sz="1200"/>
          </a:p>
        </p:txBody>
      </p:sp>
      <p:sp>
        <p:nvSpPr>
          <p:cNvPr id="3078" name="מציין מיקום של כותרת תחתונה 4"/>
          <p:cNvSpPr>
            <a:spLocks noGrp="1"/>
          </p:cNvSpPr>
          <p:nvPr>
            <p:ph type="ftr" sz="quarter" idx="12"/>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custDataLst>
              <p:tags r:id="rId1"/>
            </p:custDataLst>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098" name="מציין מיקום של מספר שקופית 5"/>
          <p:cNvSpPr>
            <a:spLocks noGrp="1"/>
          </p:cNvSpPr>
          <p:nvPr>
            <p:ph type="sldNum" sz="quarter"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6EE13989-513B-4A86-AABD-59CCBAB90F4F}" type="slidenum">
              <a:rPr lang="he-IL" sz="1200"/>
              <a:t>‹#›</a:t>
            </a:fld>
            <a:endParaRPr lang="he-IL" sz="1200"/>
          </a:p>
        </p:txBody>
      </p:sp>
      <p:sp>
        <p:nvSpPr>
          <p:cNvPr id="4101" name="מציין מיקום של תאריך 3"/>
          <p:cNvSpPr>
            <a:spLocks noGrp="1"/>
          </p:cNvSpPr>
          <p:nvPr>
            <p:ph type="dt" sz="half" idx="11"/>
            <p:custDataLst>
              <p:tags r:id="rId4"/>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F5542FFB-AAB9-427B-B459-720F3C5B7D84}" type="datetime1">
              <a:rPr lang="he-IL" sz="1200"/>
              <a:t>ג'/כסלו/תשפ"ה</a:t>
            </a:fld>
            <a:endParaRPr lang="he-IL" sz="1200"/>
          </a:p>
        </p:txBody>
      </p:sp>
      <p:sp>
        <p:nvSpPr>
          <p:cNvPr id="4102" name="מציין מיקום של כותרת תחתונה 4"/>
          <p:cNvSpPr>
            <a:spLocks noGrp="1"/>
          </p:cNvSpPr>
          <p:nvPr>
            <p:ph type="ftr" sz="quarter" idx="12"/>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שני תכנים">
    <p:spTree>
      <p:nvGrpSpPr>
        <p:cNvPr id="1" name=""/>
        <p:cNvGrpSpPr/>
        <p:nvPr/>
      </p:nvGrpSpPr>
      <p:grpSpPr>
        <a:xfrm>
          <a:off x="0" y="0"/>
          <a:ext cx="0" cy="0"/>
          <a:chOff x="0" y="0"/>
          <a:chExt cx="0" cy="0"/>
        </a:xfrm>
      </p:grpSpPr>
      <p:sp>
        <p:nvSpPr>
          <p:cNvPr id="2" name="כותרת 1"/>
          <p:cNvSpPr>
            <a:spLocks noGrp="1"/>
          </p:cNvSpPr>
          <p:nvPr>
            <p:ph type="title"/>
            <p:custDataLst>
              <p:tags r:id="rId1"/>
            </p:custDataLst>
          </p:nvPr>
        </p:nvSpPr>
        <p:spPr/>
        <p:txBody>
          <a:bodyPr/>
          <a:lstStyle/>
          <a:p>
            <a:r>
              <a:rPr lang="he-IL"/>
              <a:t>לחץ כדי לערוך סגנון כותרת של תבנית בסיס</a:t>
            </a:r>
          </a:p>
        </p:txBody>
      </p:sp>
      <p:sp>
        <p:nvSpPr>
          <p:cNvPr id="3" name="מציין מיקום תוכן 2"/>
          <p:cNvSpPr>
            <a:spLocks noGrp="1"/>
          </p:cNvSpPr>
          <p:nvPr>
            <p:ph sz="half" idx="1"/>
            <p:custDataLst>
              <p:tags r:id="rId2"/>
            </p:custDataLst>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custDataLst>
              <p:tags r:id="rId3"/>
            </p:custDataLst>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122" name="מציין מיקום של מספר שקופית 6"/>
          <p:cNvSpPr>
            <a:spLocks noGrp="1"/>
          </p:cNvSpPr>
          <p:nvPr>
            <p:ph type="sldNum" sz="quarter"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8EE11D90-E2E5-4FFE-8DED-898F112CE10A}" type="slidenum">
              <a:rPr lang="he-IL" sz="1200"/>
              <a:t>‹#›</a:t>
            </a:fld>
            <a:endParaRPr lang="he-IL" sz="1200"/>
          </a:p>
        </p:txBody>
      </p:sp>
      <p:sp>
        <p:nvSpPr>
          <p:cNvPr id="5125" name="מציין מיקום של תאריך 4"/>
          <p:cNvSpPr>
            <a:spLocks noGrp="1"/>
          </p:cNvSpPr>
          <p:nvPr>
            <p:ph type="dt" sz="half" idx="11"/>
            <p:custDataLst>
              <p:tags r:id="rId5"/>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E4C4A6AD-B751-44B6-B1C8-9BBAE2CBBAFB}" type="datetime1">
              <a:rPr lang="he-IL" sz="1200"/>
              <a:t>ג'/כסלו/תשפ"ה</a:t>
            </a:fld>
            <a:endParaRPr lang="he-IL" sz="1200"/>
          </a:p>
        </p:txBody>
      </p:sp>
      <p:sp>
        <p:nvSpPr>
          <p:cNvPr id="5126" name="מציין מיקום של כותרת תחתונה 5"/>
          <p:cNvSpPr>
            <a:spLocks noGrp="1"/>
          </p:cNvSpPr>
          <p:nvPr>
            <p:ph type="ftr" sz="quarter" idx="12"/>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custDataLst>
              <p:tags r:id="rId1"/>
            </p:custDataLst>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custDataLst>
              <p:tags r:id="rId3"/>
            </p:custDataLst>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custDataLst>
              <p:tags r:id="rId5"/>
            </p:custDataLst>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custDataLst>
              <p:tags r:id="rId6"/>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EC5C9913-69C6-420F-9C52-41307D5DE2A7}" type="datetime1">
              <a:rPr lang="he-IL" sz="1200"/>
              <a:t>ג'/כסלו/תשפ"ה</a:t>
            </a:fld>
            <a:endParaRPr lang="he-IL" sz="1200"/>
          </a:p>
        </p:txBody>
      </p:sp>
      <p:sp>
        <p:nvSpPr>
          <p:cNvPr id="8" name="מציין מיקום של כותרת תחתונה 4"/>
          <p:cNvSpPr>
            <a:spLocks noGrp="1"/>
          </p:cNvSpPr>
          <p:nvPr>
            <p:ph type="ftr" sz="quarter" idx="11"/>
            <p:custDataLst>
              <p:tags r:id="rId7"/>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9" name="מציין מיקום של מספר שקופית 5"/>
          <p:cNvSpPr>
            <a:spLocks noGrp="1"/>
          </p:cNvSpPr>
          <p:nvPr>
            <p:ph type="sldNum" sz="quarter" idx="12"/>
            <p:custDataLst>
              <p:tags r:id="rId8"/>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FA65B779-5549-48B4-8258-D831C76A14B6}" type="slidenum">
              <a:rPr lang="he-IL" sz="1200"/>
              <a:t>‹#›</a:t>
            </a:fld>
            <a:endParaRPr lang="he-IL" sz="1200"/>
          </a:p>
        </p:txBody>
      </p:sp>
    </p:spTree>
    <p:extLst>
      <p:ext uri="{BB962C8B-B14F-4D97-AF65-F5344CB8AC3E}">
        <p14:creationId xmlns:p14="http://schemas.microsoft.com/office/powerpoint/2010/main" val="17004704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כותרת בלבד">
    <p:spTree>
      <p:nvGrpSpPr>
        <p:cNvPr id="1" name=""/>
        <p:cNvGrpSpPr/>
        <p:nvPr/>
      </p:nvGrpSpPr>
      <p:grpSpPr>
        <a:xfrm>
          <a:off x="0" y="0"/>
          <a:ext cx="0" cy="0"/>
          <a:chOff x="0" y="0"/>
          <a:chExt cx="0" cy="0"/>
        </a:xfrm>
      </p:grpSpPr>
      <p:sp>
        <p:nvSpPr>
          <p:cNvPr id="2" name="כותרת 1"/>
          <p:cNvSpPr>
            <a:spLocks noGrp="1"/>
          </p:cNvSpPr>
          <p:nvPr>
            <p:ph type="title"/>
            <p:custDataLst>
              <p:tags r:id="rId1"/>
            </p:custDataLst>
          </p:nvPr>
        </p:nvSpPr>
        <p:spPr/>
        <p:txBody>
          <a:bodyPr/>
          <a:lstStyle/>
          <a:p>
            <a:r>
              <a:rPr lang="he-IL"/>
              <a:t>לחץ כדי לערוך סגנון כותרת של תבנית בסיס</a:t>
            </a:r>
          </a:p>
        </p:txBody>
      </p:sp>
      <p:sp>
        <p:nvSpPr>
          <p:cNvPr id="6146" name="מציין מיקום של מספר שקופית 4"/>
          <p:cNvSpPr>
            <a:spLocks noGrp="1"/>
          </p:cNvSpPr>
          <p:nvPr>
            <p:ph type="sldNum" sz="quarter" idx="10"/>
            <p:custDataLst>
              <p:tags r:id="rId2"/>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F9060A4A-02BE-40FC-9B89-BD50BF6A8D0D}" type="slidenum">
              <a:rPr lang="he-IL" sz="1200"/>
              <a:t>‹#›</a:t>
            </a:fld>
            <a:endParaRPr lang="he-IL" sz="1200"/>
          </a:p>
        </p:txBody>
      </p:sp>
      <p:sp>
        <p:nvSpPr>
          <p:cNvPr id="6149" name="מציין מיקום של תאריך 2"/>
          <p:cNvSpPr>
            <a:spLocks noGrp="1"/>
          </p:cNvSpPr>
          <p:nvPr>
            <p:ph type="dt" sz="half" idx="11"/>
            <p:custDataLst>
              <p:tags r:id="rId3"/>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9AECA94F-D67B-4771-8F89-BB4F66329844}" type="datetime1">
              <a:rPr lang="he-IL" sz="1200"/>
              <a:t>ג'/כסלו/תשפ"ה</a:t>
            </a:fld>
            <a:endParaRPr lang="he-IL" sz="1200"/>
          </a:p>
        </p:txBody>
      </p:sp>
      <p:sp>
        <p:nvSpPr>
          <p:cNvPr id="6150" name="מציין מיקום של כותרת תחתונה 3"/>
          <p:cNvSpPr>
            <a:spLocks noGrp="1"/>
          </p:cNvSpPr>
          <p:nvPr>
            <p:ph type="ftr" sz="quarter" idx="12"/>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7170" name="מציין מיקום של מספר שקופית 3"/>
          <p:cNvSpPr>
            <a:spLocks noGrp="1"/>
          </p:cNvSpPr>
          <p:nvPr>
            <p:ph type="sldNum" sz="quarter" idx="10"/>
            <p:custDataLst>
              <p:tags r:id="rId1"/>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8E880E82-81FC-4DBB-888A-69F50303B291}" type="slidenum">
              <a:rPr lang="he-IL" sz="1200"/>
              <a:t>‹#›</a:t>
            </a:fld>
            <a:endParaRPr lang="he-IL" sz="1200"/>
          </a:p>
        </p:txBody>
      </p:sp>
      <p:sp>
        <p:nvSpPr>
          <p:cNvPr id="7173" name="מציין מיקום של תאריך 1"/>
          <p:cNvSpPr>
            <a:spLocks noGrp="1"/>
          </p:cNvSpPr>
          <p:nvPr>
            <p:ph type="dt" sz="half" idx="11"/>
            <p:custDataLst>
              <p:tags r:id="rId2"/>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A9D64328-9968-4C75-A4B9-21FD063E5257}" type="datetime1">
              <a:rPr lang="he-IL" sz="1200"/>
              <a:t>ג'/כסלו/תשפ"ה</a:t>
            </a:fld>
            <a:endParaRPr lang="he-IL" sz="1200"/>
          </a:p>
        </p:txBody>
      </p:sp>
      <p:sp>
        <p:nvSpPr>
          <p:cNvPr id="7174" name="מציין מיקום של כותרת תחתונה 2"/>
          <p:cNvSpPr>
            <a:spLocks noGrp="1"/>
          </p:cNvSpPr>
          <p:nvPr>
            <p:ph type="ftr" sz="quarter" idx="12"/>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תוכן עם כיתוב">
    <p:spTree>
      <p:nvGrpSpPr>
        <p:cNvPr id="1" name=""/>
        <p:cNvGrpSpPr/>
        <p:nvPr/>
      </p:nvGrpSpPr>
      <p:grpSpPr>
        <a:xfrm>
          <a:off x="0" y="0"/>
          <a:ext cx="0" cy="0"/>
          <a:chOff x="0" y="0"/>
          <a:chExt cx="0" cy="0"/>
        </a:xfrm>
      </p:grpSpPr>
      <p:sp>
        <p:nvSpPr>
          <p:cNvPr id="2" name="כותרת 1"/>
          <p:cNvSpPr>
            <a:spLocks noGrp="1"/>
          </p:cNvSpPr>
          <p:nvPr>
            <p:ph type="title"/>
            <p:custDataLst>
              <p:tags r:id="rId1"/>
            </p:custDataLst>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8194" name="מציין מיקום של מספר שקופית 6"/>
          <p:cNvSpPr>
            <a:spLocks noGrp="1"/>
          </p:cNvSpPr>
          <p:nvPr>
            <p:ph type="sldNum" sz="quarter"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F82F37FA-8A7F-4877-8872-140770B0C6DE}" type="slidenum">
              <a:rPr lang="he-IL" sz="1200"/>
              <a:t>‹#›</a:t>
            </a:fld>
            <a:endParaRPr lang="he-IL" sz="1200"/>
          </a:p>
        </p:txBody>
      </p:sp>
      <p:sp>
        <p:nvSpPr>
          <p:cNvPr id="8197" name="מציין מיקום של תאריך 4"/>
          <p:cNvSpPr>
            <a:spLocks noGrp="1"/>
          </p:cNvSpPr>
          <p:nvPr>
            <p:ph type="dt" sz="half" idx="11"/>
            <p:custDataLst>
              <p:tags r:id="rId5"/>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DBEC216C-D096-449C-8DFB-5DAB531C1205}" type="datetime1">
              <a:rPr lang="he-IL" sz="1200"/>
              <a:t>ג'/כסלו/תשפ"ה</a:t>
            </a:fld>
            <a:endParaRPr lang="he-IL" sz="1200"/>
          </a:p>
        </p:txBody>
      </p:sp>
      <p:sp>
        <p:nvSpPr>
          <p:cNvPr id="8198" name="מציין מיקום של כותרת תחתונה 5"/>
          <p:cNvSpPr>
            <a:spLocks noGrp="1"/>
          </p:cNvSpPr>
          <p:nvPr>
            <p:ph type="ftr" sz="quarter" idx="12"/>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תמונה עם כיתוב">
    <p:spTree>
      <p:nvGrpSpPr>
        <p:cNvPr id="1" name=""/>
        <p:cNvGrpSpPr/>
        <p:nvPr/>
      </p:nvGrpSpPr>
      <p:grpSpPr>
        <a:xfrm>
          <a:off x="0" y="0"/>
          <a:ext cx="0" cy="0"/>
          <a:chOff x="0" y="0"/>
          <a:chExt cx="0" cy="0"/>
        </a:xfrm>
      </p:grpSpPr>
      <p:sp>
        <p:nvSpPr>
          <p:cNvPr id="2" name="כותרת 1"/>
          <p:cNvSpPr>
            <a:spLocks noGrp="1"/>
          </p:cNvSpPr>
          <p:nvPr>
            <p:ph type="title"/>
            <p:custDataLst>
              <p:tags r:id="rId1"/>
            </p:custDataLst>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custDataLst>
              <p:tags r:id="rId2"/>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9218" name="מציין מיקום של מספר שקופית 6"/>
          <p:cNvSpPr>
            <a:spLocks noGrp="1"/>
          </p:cNvSpPr>
          <p:nvPr>
            <p:ph type="sldNum" sz="quarter"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BF0A99DA-5576-4272-8CDE-5F004E8EA499}" type="slidenum">
              <a:rPr lang="he-IL" sz="1200"/>
              <a:t>‹#›</a:t>
            </a:fld>
            <a:endParaRPr lang="he-IL" sz="1200"/>
          </a:p>
        </p:txBody>
      </p:sp>
      <p:sp>
        <p:nvSpPr>
          <p:cNvPr id="9221" name="מציין מיקום של תאריך 4"/>
          <p:cNvSpPr>
            <a:spLocks noGrp="1"/>
          </p:cNvSpPr>
          <p:nvPr>
            <p:ph type="dt" sz="half" idx="11"/>
            <p:custDataLst>
              <p:tags r:id="rId5"/>
            </p:custDataLst>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7F6F195B-06D6-4B4F-90A8-9ACB75807FB7}" type="datetime1">
              <a:rPr lang="he-IL" sz="1200"/>
              <a:t>ג'/כסלו/תשפ"ה</a:t>
            </a:fld>
            <a:endParaRPr lang="he-IL" sz="1200"/>
          </a:p>
        </p:txBody>
      </p:sp>
      <p:sp>
        <p:nvSpPr>
          <p:cNvPr id="9222" name="מציין מיקום של כותרת תחתונה 5"/>
          <p:cNvSpPr>
            <a:spLocks noGrp="1"/>
          </p:cNvSpPr>
          <p:nvPr>
            <p:ph type="ftr" sz="quarter" idx="12"/>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custDataLst>
              <p:tags r:id="rId13"/>
            </p:custDataLst>
          </p:nvPr>
        </p:nvSpPr>
        <p:spPr>
          <a:xfrm>
            <a:off x="838200" y="365125"/>
            <a:ext cx="10515600" cy="1325562"/>
          </a:xfrm>
          <a:prstGeom prst="rect">
            <a:avLst/>
          </a:prstGeom>
          <a:noFill/>
          <a:ln cap="flat">
            <a:noFill/>
            <a:prstDash val="solid"/>
            <a:round/>
            <a:headEnd type="none" w="med" len="med"/>
            <a:tailEnd type="none" w="med" len="med"/>
          </a:ln>
        </p:spPr>
        <p:txBody>
          <a:bodyPr vert="horz" lIns="91440" tIns="45720" rIns="91440" bIns="45720" anchor="ctr" anchorCtr="0"/>
          <a:lstStyle>
            <a:lvl1pPr algn="r" defTabSz="914400" rtl="1" eaLnBrk="1" hangingPunct="1">
              <a:lnSpc>
                <a:spcPct val="90000"/>
              </a:lnSpc>
              <a:spcBef>
                <a:spcPct val="0"/>
              </a:spcBef>
              <a:buNone/>
              <a:defRPr lang="he-IL" altLang="en-US" sz="4400">
                <a:solidFill>
                  <a:schemeClr val="tx1"/>
                </a:solidFill>
                <a:latin typeface="Calibri Light"/>
                <a:ea typeface="Arial"/>
              </a:defRPr>
            </a:lvl1pPr>
          </a:lstStyle>
          <a:p>
            <a:pPr lvl="0"/>
            <a:r>
              <a:t>לחץ כדי לערוך סגנון כותרת של תבנית בסיס</a:t>
            </a:r>
          </a:p>
        </p:txBody>
      </p:sp>
      <p:sp>
        <p:nvSpPr>
          <p:cNvPr id="1027" name="מציין מיקום טקסט 2"/>
          <p:cNvSpPr>
            <a:spLocks noGrp="1"/>
          </p:cNvSpPr>
          <p:nvPr>
            <p:ph type="body" idx="1"/>
            <p:custDataLst>
              <p:tags r:id="rId14"/>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lvl="0"/>
            <a:r>
              <a:t>לחץ כדי לערוך סגנונות טקסט של תבנית בסיס</a:t>
            </a:r>
          </a:p>
          <a:p>
            <a:pPr lvl="1"/>
            <a:r>
              <a:t>רמה שנייה</a:t>
            </a:r>
          </a:p>
          <a:p>
            <a:pPr lvl="2"/>
            <a:r>
              <a:t>רמה שלישית</a:t>
            </a:r>
          </a:p>
          <a:p>
            <a:pPr lvl="3"/>
            <a:r>
              <a:t>רמה רביעית</a:t>
            </a:r>
          </a:p>
          <a:p>
            <a:pPr lvl="4"/>
            <a:r>
              <a:t>רמה חמישית</a:t>
            </a:r>
          </a:p>
        </p:txBody>
      </p:sp>
      <p:sp>
        <p:nvSpPr>
          <p:cNvPr id="1028" name="מציין מיקום של תאריך 3"/>
          <p:cNvSpPr>
            <a:spLocks noGrp="1"/>
          </p:cNvSpPr>
          <p:nvPr>
            <p:ph type="dt" sz="half" idx="2"/>
            <p:custDataLst>
              <p:tags r:id="rId15"/>
            </p:custDataLst>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EC5C9913-69C6-420F-9C52-41307D5DE2A7}" type="datetime1">
              <a:rPr lang="he-IL" sz="1200"/>
              <a:t>ג'/כסלו/תשפ"ה</a:t>
            </a:fld>
            <a:endParaRPr lang="he-IL" sz="1200"/>
          </a:p>
        </p:txBody>
      </p:sp>
      <p:sp>
        <p:nvSpPr>
          <p:cNvPr id="1029" name="מציין מיקום של כותרת תחתונה 4"/>
          <p:cNvSpPr>
            <a:spLocks noGrp="1"/>
          </p:cNvSpPr>
          <p:nvPr>
            <p:ph type="ftr" sz="quarter" idx="3"/>
            <p:custDataLst>
              <p:tags r:id="rId1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1030" name="מציין מיקום של מספר שקופית 5"/>
          <p:cNvSpPr>
            <a:spLocks noGrp="1"/>
          </p:cNvSpPr>
          <p:nvPr>
            <p:ph type="sldNum" sz="quarter" idx="4"/>
            <p:custDataLst>
              <p:tags r:id="rId17"/>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FA65B779-5549-48B4-8258-D831C76A14B6}" type="slidenum">
              <a:rPr lang="he-IL" sz="1200"/>
              <a:t>‹#›</a:t>
            </a:fld>
            <a:endParaRPr lang="he-IL" sz="1200"/>
          </a:p>
        </p:txBody>
      </p:sp>
      <p:sp>
        <p:nvSpPr>
          <p:cNvPr id="3" name="TextBox 2">
            <a:extLst>
              <a:ext uri="{FF2B5EF4-FFF2-40B4-BE49-F238E27FC236}">
                <a16:creationId xmlns:a16="http://schemas.microsoft.com/office/drawing/2014/main" id="{6FBDB0B6-61EE-DEB5-EB7B-9DD7AD3CA630}"/>
              </a:ext>
            </a:extLst>
          </p:cNvPr>
          <p:cNvSpPr txBox="1"/>
          <p:nvPr userDrawn="1">
            <p:extLst>
              <p:ext uri="{1162E1C5-73C7-4A58-AE30-91384D911F3F}">
                <p184:classification xmlns:p184="http://schemas.microsoft.com/office/powerpoint/2018/4/main" val="hdr"/>
              </p:ext>
            </p:extLst>
          </p:nvPr>
        </p:nvSpPr>
        <p:spPr>
          <a:xfrm>
            <a:off x="5875338" y="63500"/>
            <a:ext cx="469963" cy="152400"/>
          </a:xfrm>
          <a:prstGeom prst="rect">
            <a:avLst/>
          </a:prstGeom>
        </p:spPr>
        <p:txBody>
          <a:bodyPr horzOverflow="overflow" lIns="0" tIns="0" rIns="0" bIns="0">
            <a:spAutoFit/>
          </a:bodyPr>
          <a:lstStyle/>
          <a:p>
            <a:pPr algn="l"/>
            <a:r>
              <a:rPr lang="en-IL" sz="1000">
                <a:solidFill>
                  <a:srgbClr val="000000"/>
                </a:solidFill>
                <a:latin typeface="Calibri" panose="020F0502020204030204" pitchFamily="34" charset="0"/>
                <a:ea typeface="Calibri" panose="020F0502020204030204" pitchFamily="34" charset="0"/>
                <a:cs typeface="Calibri" panose="020F0502020204030204" pitchFamily="34" charset="0"/>
              </a:rPr>
              <a:t>- בלמ"ס -</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67" r:id="rId4"/>
    <p:sldLayoutId id="2147483668" r:id="rId5"/>
    <p:sldLayoutId id="2147483670" r:id="rId6"/>
    <p:sldLayoutId id="2147483672" r:id="rId7"/>
    <p:sldLayoutId id="2147483674" r:id="rId8"/>
    <p:sldLayoutId id="2147483676" r:id="rId9"/>
    <p:sldLayoutId id="2147483678" r:id="rId10"/>
    <p:sldLayoutId id="2147483680" r:id="rId11"/>
  </p:sldLayoutIdLst>
  <p:transition/>
  <p:txStyles>
    <p:titleStyle>
      <a:lvl1pPr algn="r" defTabSz="914400" rtl="1" eaLnBrk="1" hangingPunct="1">
        <a:lnSpc>
          <a:spcPct val="90000"/>
        </a:lnSpc>
        <a:spcBef>
          <a:spcPct val="0"/>
        </a:spcBef>
        <a:buNone/>
        <a:defRPr sz="4400">
          <a:solidFill>
            <a:schemeClr val="tx1"/>
          </a:solidFill>
          <a:latin typeface="Calibri Light"/>
          <a:ea typeface="Arial"/>
        </a:defRPr>
      </a:lvl1pPr>
    </p:titleStyle>
    <p:bodyStyle>
      <a:lvl1pPr marL="228600" indent="-228600" algn="r" defTabSz="914400" rtl="1" eaLnBrk="1" hangingPunct="1">
        <a:lnSpc>
          <a:spcPct val="90000"/>
        </a:lnSpc>
        <a:spcBef>
          <a:spcPts val="1000"/>
        </a:spcBef>
        <a:buFont typeface="Arial"/>
        <a:buChar char="•"/>
        <a:defRPr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sz="1800">
          <a:solidFill>
            <a:schemeClr val="tx1"/>
          </a:solidFill>
          <a:latin typeface="Calibri"/>
          <a:ea typeface="Arial"/>
        </a:defRPr>
      </a:lvl5pPr>
    </p:bodyStyle>
    <p:otherStyle>
      <a:lvl1pPr marL="0" indent="0" algn="r" defTabSz="914400" rtl="1" eaLnBrk="1" hangingPunct="1">
        <a:buNone/>
        <a:defRPr sz="1800">
          <a:solidFill>
            <a:schemeClr val="tx1"/>
          </a:solidFill>
          <a:latin typeface="Calibri"/>
          <a:ea typeface="Arial"/>
        </a:defRPr>
      </a:lvl1pPr>
      <a:lvl2pPr marL="457200" indent="0" algn="r" defTabSz="914400" rtl="1" eaLnBrk="1" hangingPunct="1">
        <a:buNone/>
        <a:defRPr sz="1800">
          <a:solidFill>
            <a:schemeClr val="tx1"/>
          </a:solidFill>
          <a:latin typeface="Calibri"/>
          <a:ea typeface="Arial"/>
        </a:defRPr>
      </a:lvl2pPr>
      <a:lvl3pPr marL="914400" indent="0" algn="r" defTabSz="914400" rtl="1" eaLnBrk="1" hangingPunct="1">
        <a:buNone/>
        <a:defRPr sz="1800">
          <a:solidFill>
            <a:schemeClr val="tx1"/>
          </a:solidFill>
          <a:latin typeface="Calibri"/>
          <a:ea typeface="Arial"/>
        </a:defRPr>
      </a:lvl3pPr>
      <a:lvl4pPr marL="1371600" indent="0" algn="r" defTabSz="914400" rtl="1" eaLnBrk="1" hangingPunct="1">
        <a:buNone/>
        <a:defRPr sz="1800">
          <a:solidFill>
            <a:schemeClr val="tx1"/>
          </a:solidFill>
          <a:latin typeface="Calibri"/>
          <a:ea typeface="Arial"/>
        </a:defRPr>
      </a:lvl4pPr>
      <a:lvl5pPr marL="1828800" indent="0" algn="r" defTabSz="914400" rtl="1" eaLnBrk="1" hangingPunct="1">
        <a:buNone/>
        <a:defRPr sz="1800">
          <a:solidFill>
            <a:schemeClr val="tx1"/>
          </a:solidFill>
          <a:latin typeface="Calibri"/>
          <a:ea typeface="Arial"/>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tags" Target="../tags/tag236.xml"/><Relationship Id="rId39" Type="http://schemas.openxmlformats.org/officeDocument/2006/relationships/tags" Target="../tags/tag249.xml"/><Relationship Id="rId21" Type="http://schemas.openxmlformats.org/officeDocument/2006/relationships/tags" Target="../tags/tag231.xml"/><Relationship Id="rId34" Type="http://schemas.openxmlformats.org/officeDocument/2006/relationships/tags" Target="../tags/tag244.xml"/><Relationship Id="rId42" Type="http://schemas.openxmlformats.org/officeDocument/2006/relationships/tags" Target="../tags/tag252.xml"/><Relationship Id="rId47" Type="http://schemas.openxmlformats.org/officeDocument/2006/relationships/image" Target="../media/image10.png"/><Relationship Id="rId7" Type="http://schemas.openxmlformats.org/officeDocument/2006/relationships/tags" Target="../tags/tag217.xml"/><Relationship Id="rId2" Type="http://schemas.openxmlformats.org/officeDocument/2006/relationships/tags" Target="../tags/tag212.xml"/><Relationship Id="rId16" Type="http://schemas.openxmlformats.org/officeDocument/2006/relationships/tags" Target="../tags/tag226.xml"/><Relationship Id="rId29" Type="http://schemas.openxmlformats.org/officeDocument/2006/relationships/tags" Target="../tags/tag239.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32" Type="http://schemas.openxmlformats.org/officeDocument/2006/relationships/tags" Target="../tags/tag242.xml"/><Relationship Id="rId37" Type="http://schemas.openxmlformats.org/officeDocument/2006/relationships/tags" Target="../tags/tag247.xml"/><Relationship Id="rId40" Type="http://schemas.openxmlformats.org/officeDocument/2006/relationships/tags" Target="../tags/tag250.xml"/><Relationship Id="rId45" Type="http://schemas.openxmlformats.org/officeDocument/2006/relationships/image" Target="../media/image3.png"/><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tags" Target="../tags/tag238.xml"/><Relationship Id="rId36" Type="http://schemas.openxmlformats.org/officeDocument/2006/relationships/tags" Target="../tags/tag246.xml"/><Relationship Id="rId10" Type="http://schemas.openxmlformats.org/officeDocument/2006/relationships/tags" Target="../tags/tag220.xml"/><Relationship Id="rId19" Type="http://schemas.openxmlformats.org/officeDocument/2006/relationships/tags" Target="../tags/tag229.xml"/><Relationship Id="rId31" Type="http://schemas.openxmlformats.org/officeDocument/2006/relationships/tags" Target="../tags/tag241.xml"/><Relationship Id="rId44" Type="http://schemas.openxmlformats.org/officeDocument/2006/relationships/image" Target="../media/image2.png"/><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tags" Target="../tags/tag245.xml"/><Relationship Id="rId43" Type="http://schemas.openxmlformats.org/officeDocument/2006/relationships/slideLayout" Target="../slideLayouts/slideLayout1.xml"/><Relationship Id="rId8" Type="http://schemas.openxmlformats.org/officeDocument/2006/relationships/tags" Target="../tags/tag218.xml"/><Relationship Id="rId3" Type="http://schemas.openxmlformats.org/officeDocument/2006/relationships/tags" Target="../tags/tag213.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tags" Target="../tags/tag235.xml"/><Relationship Id="rId33" Type="http://schemas.openxmlformats.org/officeDocument/2006/relationships/tags" Target="../tags/tag243.xml"/><Relationship Id="rId38" Type="http://schemas.openxmlformats.org/officeDocument/2006/relationships/tags" Target="../tags/tag248.xml"/><Relationship Id="rId46" Type="http://schemas.openxmlformats.org/officeDocument/2006/relationships/image" Target="../media/image4.png"/><Relationship Id="rId20" Type="http://schemas.openxmlformats.org/officeDocument/2006/relationships/tags" Target="../tags/tag230.xml"/><Relationship Id="rId41" Type="http://schemas.openxmlformats.org/officeDocument/2006/relationships/tags" Target="../tags/tag251.xml"/></Relationships>
</file>

<file path=ppt/slides/_rels/slide11.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tags" Target="../tags/tag268.xml"/><Relationship Id="rId18" Type="http://schemas.openxmlformats.org/officeDocument/2006/relationships/tags" Target="../tags/tag273.xml"/><Relationship Id="rId26" Type="http://schemas.openxmlformats.org/officeDocument/2006/relationships/tags" Target="../tags/tag281.xml"/><Relationship Id="rId39" Type="http://schemas.openxmlformats.org/officeDocument/2006/relationships/tags" Target="../tags/tag294.xml"/><Relationship Id="rId21" Type="http://schemas.openxmlformats.org/officeDocument/2006/relationships/tags" Target="../tags/tag276.xml"/><Relationship Id="rId34" Type="http://schemas.openxmlformats.org/officeDocument/2006/relationships/tags" Target="../tags/tag289.xml"/><Relationship Id="rId42" Type="http://schemas.openxmlformats.org/officeDocument/2006/relationships/tags" Target="../tags/tag297.xml"/><Relationship Id="rId47" Type="http://schemas.openxmlformats.org/officeDocument/2006/relationships/image" Target="../media/image4.png"/><Relationship Id="rId7" Type="http://schemas.openxmlformats.org/officeDocument/2006/relationships/tags" Target="../tags/tag262.xml"/><Relationship Id="rId2" Type="http://schemas.openxmlformats.org/officeDocument/2006/relationships/tags" Target="../tags/tag257.xml"/><Relationship Id="rId16" Type="http://schemas.openxmlformats.org/officeDocument/2006/relationships/tags" Target="../tags/tag271.xml"/><Relationship Id="rId29" Type="http://schemas.openxmlformats.org/officeDocument/2006/relationships/tags" Target="../tags/tag284.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24" Type="http://schemas.openxmlformats.org/officeDocument/2006/relationships/tags" Target="../tags/tag279.xml"/><Relationship Id="rId32" Type="http://schemas.openxmlformats.org/officeDocument/2006/relationships/tags" Target="../tags/tag287.xml"/><Relationship Id="rId37" Type="http://schemas.openxmlformats.org/officeDocument/2006/relationships/tags" Target="../tags/tag292.xml"/><Relationship Id="rId40" Type="http://schemas.openxmlformats.org/officeDocument/2006/relationships/tags" Target="../tags/tag295.xml"/><Relationship Id="rId45" Type="http://schemas.openxmlformats.org/officeDocument/2006/relationships/image" Target="../media/image2.png"/><Relationship Id="rId5" Type="http://schemas.openxmlformats.org/officeDocument/2006/relationships/tags" Target="../tags/tag260.xml"/><Relationship Id="rId15" Type="http://schemas.openxmlformats.org/officeDocument/2006/relationships/tags" Target="../tags/tag270.xml"/><Relationship Id="rId23" Type="http://schemas.openxmlformats.org/officeDocument/2006/relationships/tags" Target="../tags/tag278.xml"/><Relationship Id="rId28" Type="http://schemas.openxmlformats.org/officeDocument/2006/relationships/tags" Target="../tags/tag283.xml"/><Relationship Id="rId36" Type="http://schemas.openxmlformats.org/officeDocument/2006/relationships/tags" Target="../tags/tag291.xml"/><Relationship Id="rId10" Type="http://schemas.openxmlformats.org/officeDocument/2006/relationships/tags" Target="../tags/tag265.xml"/><Relationship Id="rId19" Type="http://schemas.openxmlformats.org/officeDocument/2006/relationships/tags" Target="../tags/tag274.xml"/><Relationship Id="rId31" Type="http://schemas.openxmlformats.org/officeDocument/2006/relationships/tags" Target="../tags/tag286.xml"/><Relationship Id="rId44" Type="http://schemas.openxmlformats.org/officeDocument/2006/relationships/slideLayout" Target="../slideLayouts/slideLayout1.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tags" Target="../tags/tag269.xml"/><Relationship Id="rId22" Type="http://schemas.openxmlformats.org/officeDocument/2006/relationships/tags" Target="../tags/tag277.xml"/><Relationship Id="rId27" Type="http://schemas.openxmlformats.org/officeDocument/2006/relationships/tags" Target="../tags/tag282.xml"/><Relationship Id="rId30" Type="http://schemas.openxmlformats.org/officeDocument/2006/relationships/tags" Target="../tags/tag285.xml"/><Relationship Id="rId35" Type="http://schemas.openxmlformats.org/officeDocument/2006/relationships/tags" Target="../tags/tag290.xml"/><Relationship Id="rId43" Type="http://schemas.openxmlformats.org/officeDocument/2006/relationships/tags" Target="../tags/tag298.xml"/><Relationship Id="rId48" Type="http://schemas.openxmlformats.org/officeDocument/2006/relationships/image" Target="../media/image10.png"/><Relationship Id="rId8" Type="http://schemas.openxmlformats.org/officeDocument/2006/relationships/tags" Target="../tags/tag263.xml"/><Relationship Id="rId3" Type="http://schemas.openxmlformats.org/officeDocument/2006/relationships/tags" Target="../tags/tag258.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tags" Target="../tags/tag280.xml"/><Relationship Id="rId33" Type="http://schemas.openxmlformats.org/officeDocument/2006/relationships/tags" Target="../tags/tag288.xml"/><Relationship Id="rId38" Type="http://schemas.openxmlformats.org/officeDocument/2006/relationships/tags" Target="../tags/tag293.xml"/><Relationship Id="rId46" Type="http://schemas.openxmlformats.org/officeDocument/2006/relationships/image" Target="../media/image3.png"/><Relationship Id="rId20" Type="http://schemas.openxmlformats.org/officeDocument/2006/relationships/tags" Target="../tags/tag275.xml"/><Relationship Id="rId41" Type="http://schemas.openxmlformats.org/officeDocument/2006/relationships/tags" Target="../tags/tag296.xml"/></Relationships>
</file>

<file path=ppt/slides/_rels/slide13.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tags" Target="../tags/tag317.xml"/><Relationship Id="rId18" Type="http://schemas.openxmlformats.org/officeDocument/2006/relationships/tags" Target="../tags/tag322.xml"/><Relationship Id="rId26" Type="http://schemas.openxmlformats.org/officeDocument/2006/relationships/tags" Target="../tags/tag330.xml"/><Relationship Id="rId39" Type="http://schemas.openxmlformats.org/officeDocument/2006/relationships/tags" Target="../tags/tag343.xml"/><Relationship Id="rId21" Type="http://schemas.openxmlformats.org/officeDocument/2006/relationships/tags" Target="../tags/tag325.xml"/><Relationship Id="rId34" Type="http://schemas.openxmlformats.org/officeDocument/2006/relationships/tags" Target="../tags/tag338.xml"/><Relationship Id="rId42" Type="http://schemas.openxmlformats.org/officeDocument/2006/relationships/tags" Target="../tags/tag346.xml"/><Relationship Id="rId47" Type="http://schemas.openxmlformats.org/officeDocument/2006/relationships/image" Target="../media/image4.png"/><Relationship Id="rId7" Type="http://schemas.openxmlformats.org/officeDocument/2006/relationships/tags" Target="../tags/tag311.xml"/><Relationship Id="rId2" Type="http://schemas.openxmlformats.org/officeDocument/2006/relationships/tags" Target="../tags/tag306.xml"/><Relationship Id="rId16" Type="http://schemas.openxmlformats.org/officeDocument/2006/relationships/tags" Target="../tags/tag320.xml"/><Relationship Id="rId29" Type="http://schemas.openxmlformats.org/officeDocument/2006/relationships/tags" Target="../tags/tag333.xml"/><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24" Type="http://schemas.openxmlformats.org/officeDocument/2006/relationships/tags" Target="../tags/tag328.xml"/><Relationship Id="rId32" Type="http://schemas.openxmlformats.org/officeDocument/2006/relationships/tags" Target="../tags/tag336.xml"/><Relationship Id="rId37" Type="http://schemas.openxmlformats.org/officeDocument/2006/relationships/tags" Target="../tags/tag341.xml"/><Relationship Id="rId40" Type="http://schemas.openxmlformats.org/officeDocument/2006/relationships/tags" Target="../tags/tag344.xml"/><Relationship Id="rId45" Type="http://schemas.openxmlformats.org/officeDocument/2006/relationships/image" Target="../media/image2.png"/><Relationship Id="rId5" Type="http://schemas.openxmlformats.org/officeDocument/2006/relationships/tags" Target="../tags/tag309.xml"/><Relationship Id="rId15" Type="http://schemas.openxmlformats.org/officeDocument/2006/relationships/tags" Target="../tags/tag319.xml"/><Relationship Id="rId23" Type="http://schemas.openxmlformats.org/officeDocument/2006/relationships/tags" Target="../tags/tag327.xml"/><Relationship Id="rId28" Type="http://schemas.openxmlformats.org/officeDocument/2006/relationships/tags" Target="../tags/tag332.xml"/><Relationship Id="rId36" Type="http://schemas.openxmlformats.org/officeDocument/2006/relationships/tags" Target="../tags/tag340.xml"/><Relationship Id="rId10" Type="http://schemas.openxmlformats.org/officeDocument/2006/relationships/tags" Target="../tags/tag314.xml"/><Relationship Id="rId19" Type="http://schemas.openxmlformats.org/officeDocument/2006/relationships/tags" Target="../tags/tag323.xml"/><Relationship Id="rId31" Type="http://schemas.openxmlformats.org/officeDocument/2006/relationships/tags" Target="../tags/tag335.xml"/><Relationship Id="rId44" Type="http://schemas.openxmlformats.org/officeDocument/2006/relationships/slideLayout" Target="../slideLayouts/slideLayout1.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 Id="rId22" Type="http://schemas.openxmlformats.org/officeDocument/2006/relationships/tags" Target="../tags/tag326.xml"/><Relationship Id="rId27" Type="http://schemas.openxmlformats.org/officeDocument/2006/relationships/tags" Target="../tags/tag331.xml"/><Relationship Id="rId30" Type="http://schemas.openxmlformats.org/officeDocument/2006/relationships/tags" Target="../tags/tag334.xml"/><Relationship Id="rId35" Type="http://schemas.openxmlformats.org/officeDocument/2006/relationships/tags" Target="../tags/tag339.xml"/><Relationship Id="rId43" Type="http://schemas.openxmlformats.org/officeDocument/2006/relationships/tags" Target="../tags/tag347.xml"/><Relationship Id="rId48" Type="http://schemas.openxmlformats.org/officeDocument/2006/relationships/image" Target="../media/image8.jpeg"/><Relationship Id="rId8" Type="http://schemas.openxmlformats.org/officeDocument/2006/relationships/tags" Target="../tags/tag312.xml"/><Relationship Id="rId3" Type="http://schemas.openxmlformats.org/officeDocument/2006/relationships/tags" Target="../tags/tag307.xml"/><Relationship Id="rId12" Type="http://schemas.openxmlformats.org/officeDocument/2006/relationships/tags" Target="../tags/tag316.xml"/><Relationship Id="rId17" Type="http://schemas.openxmlformats.org/officeDocument/2006/relationships/tags" Target="../tags/tag321.xml"/><Relationship Id="rId25" Type="http://schemas.openxmlformats.org/officeDocument/2006/relationships/tags" Target="../tags/tag329.xml"/><Relationship Id="rId33" Type="http://schemas.openxmlformats.org/officeDocument/2006/relationships/tags" Target="../tags/tag337.xml"/><Relationship Id="rId38" Type="http://schemas.openxmlformats.org/officeDocument/2006/relationships/tags" Target="../tags/tag342.xml"/><Relationship Id="rId46" Type="http://schemas.openxmlformats.org/officeDocument/2006/relationships/image" Target="../media/image3.png"/><Relationship Id="rId20" Type="http://schemas.openxmlformats.org/officeDocument/2006/relationships/tags" Target="../tags/tag324.xml"/><Relationship Id="rId41" Type="http://schemas.openxmlformats.org/officeDocument/2006/relationships/tags" Target="../tags/tag345.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50.xml"/><Relationship Id="rId7" Type="http://schemas.openxmlformats.org/officeDocument/2006/relationships/image" Target="../media/image2.png"/><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slideLayout" Target="../slideLayouts/slideLayout2.xml"/><Relationship Id="rId5" Type="http://schemas.openxmlformats.org/officeDocument/2006/relationships/tags" Target="../tags/tag352.xml"/><Relationship Id="rId4" Type="http://schemas.openxmlformats.org/officeDocument/2006/relationships/tags" Target="../tags/tag351.xml"/></Relationships>
</file>

<file path=ppt/slides/_rels/slide17.xml.rels><?xml version="1.0" encoding="UTF-8" standalone="yes"?>
<Relationships xmlns="http://schemas.openxmlformats.org/package/2006/relationships"><Relationship Id="rId3" Type="http://schemas.openxmlformats.org/officeDocument/2006/relationships/tags" Target="../tags/tag355.xml"/><Relationship Id="rId7" Type="http://schemas.openxmlformats.org/officeDocument/2006/relationships/image" Target="../media/image12.png"/><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356.xml"/></Relationships>
</file>

<file path=ppt/slides/_rels/slide18.xml.rels><?xml version="1.0" encoding="UTF-8" standalone="yes"?>
<Relationships xmlns="http://schemas.openxmlformats.org/package/2006/relationships"><Relationship Id="rId3" Type="http://schemas.openxmlformats.org/officeDocument/2006/relationships/tags" Target="../tags/tag359.xml"/><Relationship Id="rId7" Type="http://schemas.openxmlformats.org/officeDocument/2006/relationships/image" Target="../media/image14.jpeg"/><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360.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363.xml"/><Relationship Id="rId7" Type="http://schemas.openxmlformats.org/officeDocument/2006/relationships/image" Target="../media/image2.png"/><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slideLayout" Target="../slideLayouts/slideLayout2.xml"/><Relationship Id="rId5" Type="http://schemas.openxmlformats.org/officeDocument/2006/relationships/tags" Target="../tags/tag365.xml"/><Relationship Id="rId4" Type="http://schemas.openxmlformats.org/officeDocument/2006/relationships/tags" Target="../tags/tag364.xm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378.xml"/><Relationship Id="rId18" Type="http://schemas.openxmlformats.org/officeDocument/2006/relationships/tags" Target="../tags/tag383.xml"/><Relationship Id="rId26" Type="http://schemas.openxmlformats.org/officeDocument/2006/relationships/tags" Target="../tags/tag391.xml"/><Relationship Id="rId39" Type="http://schemas.openxmlformats.org/officeDocument/2006/relationships/tags" Target="../tags/tag404.xml"/><Relationship Id="rId21" Type="http://schemas.openxmlformats.org/officeDocument/2006/relationships/tags" Target="../tags/tag386.xml"/><Relationship Id="rId34" Type="http://schemas.openxmlformats.org/officeDocument/2006/relationships/tags" Target="../tags/tag399.xml"/><Relationship Id="rId42" Type="http://schemas.openxmlformats.org/officeDocument/2006/relationships/tags" Target="../tags/tag407.xml"/><Relationship Id="rId7" Type="http://schemas.openxmlformats.org/officeDocument/2006/relationships/tags" Target="../tags/tag372.xml"/><Relationship Id="rId2" Type="http://schemas.openxmlformats.org/officeDocument/2006/relationships/tags" Target="../tags/tag367.xml"/><Relationship Id="rId16" Type="http://schemas.openxmlformats.org/officeDocument/2006/relationships/tags" Target="../tags/tag381.xml"/><Relationship Id="rId29" Type="http://schemas.openxmlformats.org/officeDocument/2006/relationships/tags" Target="../tags/tag394.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tags" Target="../tags/tag376.xml"/><Relationship Id="rId24" Type="http://schemas.openxmlformats.org/officeDocument/2006/relationships/tags" Target="../tags/tag389.xml"/><Relationship Id="rId32" Type="http://schemas.openxmlformats.org/officeDocument/2006/relationships/tags" Target="../tags/tag397.xml"/><Relationship Id="rId37" Type="http://schemas.openxmlformats.org/officeDocument/2006/relationships/tags" Target="../tags/tag402.xml"/><Relationship Id="rId40" Type="http://schemas.openxmlformats.org/officeDocument/2006/relationships/tags" Target="../tags/tag405.xml"/><Relationship Id="rId45" Type="http://schemas.openxmlformats.org/officeDocument/2006/relationships/image" Target="../media/image3.png"/><Relationship Id="rId5" Type="http://schemas.openxmlformats.org/officeDocument/2006/relationships/tags" Target="../tags/tag370.xml"/><Relationship Id="rId15" Type="http://schemas.openxmlformats.org/officeDocument/2006/relationships/tags" Target="../tags/tag380.xml"/><Relationship Id="rId23" Type="http://schemas.openxmlformats.org/officeDocument/2006/relationships/tags" Target="../tags/tag388.xml"/><Relationship Id="rId28" Type="http://schemas.openxmlformats.org/officeDocument/2006/relationships/tags" Target="../tags/tag393.xml"/><Relationship Id="rId36" Type="http://schemas.openxmlformats.org/officeDocument/2006/relationships/tags" Target="../tags/tag401.xml"/><Relationship Id="rId10" Type="http://schemas.openxmlformats.org/officeDocument/2006/relationships/tags" Target="../tags/tag375.xml"/><Relationship Id="rId19" Type="http://schemas.openxmlformats.org/officeDocument/2006/relationships/tags" Target="../tags/tag384.xml"/><Relationship Id="rId31" Type="http://schemas.openxmlformats.org/officeDocument/2006/relationships/tags" Target="../tags/tag396.xml"/><Relationship Id="rId44" Type="http://schemas.openxmlformats.org/officeDocument/2006/relationships/image" Target="../media/image2.png"/><Relationship Id="rId4" Type="http://schemas.openxmlformats.org/officeDocument/2006/relationships/tags" Target="../tags/tag369.xml"/><Relationship Id="rId9" Type="http://schemas.openxmlformats.org/officeDocument/2006/relationships/tags" Target="../tags/tag374.xml"/><Relationship Id="rId14" Type="http://schemas.openxmlformats.org/officeDocument/2006/relationships/tags" Target="../tags/tag379.xml"/><Relationship Id="rId22" Type="http://schemas.openxmlformats.org/officeDocument/2006/relationships/tags" Target="../tags/tag387.xml"/><Relationship Id="rId27" Type="http://schemas.openxmlformats.org/officeDocument/2006/relationships/tags" Target="../tags/tag392.xml"/><Relationship Id="rId30" Type="http://schemas.openxmlformats.org/officeDocument/2006/relationships/tags" Target="../tags/tag395.xml"/><Relationship Id="rId35" Type="http://schemas.openxmlformats.org/officeDocument/2006/relationships/tags" Target="../tags/tag400.xml"/><Relationship Id="rId43" Type="http://schemas.openxmlformats.org/officeDocument/2006/relationships/slideLayout" Target="../slideLayouts/slideLayout1.xml"/><Relationship Id="rId8" Type="http://schemas.openxmlformats.org/officeDocument/2006/relationships/tags" Target="../tags/tag373.xml"/><Relationship Id="rId3" Type="http://schemas.openxmlformats.org/officeDocument/2006/relationships/tags" Target="../tags/tag368.xml"/><Relationship Id="rId12" Type="http://schemas.openxmlformats.org/officeDocument/2006/relationships/tags" Target="../tags/tag377.xml"/><Relationship Id="rId17" Type="http://schemas.openxmlformats.org/officeDocument/2006/relationships/tags" Target="../tags/tag382.xml"/><Relationship Id="rId25" Type="http://schemas.openxmlformats.org/officeDocument/2006/relationships/tags" Target="../tags/tag390.xml"/><Relationship Id="rId33" Type="http://schemas.openxmlformats.org/officeDocument/2006/relationships/tags" Target="../tags/tag398.xml"/><Relationship Id="rId38" Type="http://schemas.openxmlformats.org/officeDocument/2006/relationships/tags" Target="../tags/tag403.xml"/><Relationship Id="rId46" Type="http://schemas.openxmlformats.org/officeDocument/2006/relationships/image" Target="../media/image4.png"/><Relationship Id="rId20" Type="http://schemas.openxmlformats.org/officeDocument/2006/relationships/tags" Target="../tags/tag385.xml"/><Relationship Id="rId41" Type="http://schemas.openxmlformats.org/officeDocument/2006/relationships/tags" Target="../tags/tag406.xml"/></Relationships>
</file>

<file path=ppt/slides/_rels/slide21.xml.rels><?xml version="1.0" encoding="UTF-8" standalone="yes"?>
<Relationships xmlns="http://schemas.openxmlformats.org/package/2006/relationships"><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tags" Target="../tags/tag417.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3" Type="http://schemas.openxmlformats.org/officeDocument/2006/relationships/tags" Target="../tags/tag84.xml"/><Relationship Id="rId18" Type="http://schemas.openxmlformats.org/officeDocument/2006/relationships/tags" Target="../tags/tag89.xml"/><Relationship Id="rId26" Type="http://schemas.openxmlformats.org/officeDocument/2006/relationships/tags" Target="../tags/tag97.xml"/><Relationship Id="rId39" Type="http://schemas.openxmlformats.org/officeDocument/2006/relationships/tags" Target="../tags/tag110.xml"/><Relationship Id="rId21" Type="http://schemas.openxmlformats.org/officeDocument/2006/relationships/tags" Target="../tags/tag92.xml"/><Relationship Id="rId34" Type="http://schemas.openxmlformats.org/officeDocument/2006/relationships/tags" Target="../tags/tag105.xml"/><Relationship Id="rId42" Type="http://schemas.openxmlformats.org/officeDocument/2006/relationships/tags" Target="../tags/tag113.xml"/><Relationship Id="rId47" Type="http://schemas.openxmlformats.org/officeDocument/2006/relationships/image" Target="../media/image5.png"/><Relationship Id="rId7" Type="http://schemas.openxmlformats.org/officeDocument/2006/relationships/tags" Target="../tags/tag78.xml"/><Relationship Id="rId2" Type="http://schemas.openxmlformats.org/officeDocument/2006/relationships/tags" Target="../tags/tag73.xml"/><Relationship Id="rId16" Type="http://schemas.openxmlformats.org/officeDocument/2006/relationships/tags" Target="../tags/tag87.xml"/><Relationship Id="rId29" Type="http://schemas.openxmlformats.org/officeDocument/2006/relationships/tags" Target="../tags/tag100.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tags" Target="../tags/tag95.xml"/><Relationship Id="rId32" Type="http://schemas.openxmlformats.org/officeDocument/2006/relationships/tags" Target="../tags/tag103.xml"/><Relationship Id="rId37" Type="http://schemas.openxmlformats.org/officeDocument/2006/relationships/tags" Target="../tags/tag108.xml"/><Relationship Id="rId40" Type="http://schemas.openxmlformats.org/officeDocument/2006/relationships/tags" Target="../tags/tag111.xml"/><Relationship Id="rId45" Type="http://schemas.openxmlformats.org/officeDocument/2006/relationships/image" Target="../media/image3.png"/><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28" Type="http://schemas.openxmlformats.org/officeDocument/2006/relationships/tags" Target="../tags/tag99.xml"/><Relationship Id="rId36" Type="http://schemas.openxmlformats.org/officeDocument/2006/relationships/tags" Target="../tags/tag107.xml"/><Relationship Id="rId10" Type="http://schemas.openxmlformats.org/officeDocument/2006/relationships/tags" Target="../tags/tag81.xml"/><Relationship Id="rId19" Type="http://schemas.openxmlformats.org/officeDocument/2006/relationships/tags" Target="../tags/tag90.xml"/><Relationship Id="rId31" Type="http://schemas.openxmlformats.org/officeDocument/2006/relationships/tags" Target="../tags/tag102.xml"/><Relationship Id="rId44" Type="http://schemas.openxmlformats.org/officeDocument/2006/relationships/image" Target="../media/image2.png"/><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 Id="rId27" Type="http://schemas.openxmlformats.org/officeDocument/2006/relationships/tags" Target="../tags/tag98.xml"/><Relationship Id="rId30" Type="http://schemas.openxmlformats.org/officeDocument/2006/relationships/tags" Target="../tags/tag101.xml"/><Relationship Id="rId35" Type="http://schemas.openxmlformats.org/officeDocument/2006/relationships/tags" Target="../tags/tag106.xml"/><Relationship Id="rId43" Type="http://schemas.openxmlformats.org/officeDocument/2006/relationships/slideLayout" Target="../slideLayouts/slideLayout2.xml"/><Relationship Id="rId8" Type="http://schemas.openxmlformats.org/officeDocument/2006/relationships/tags" Target="../tags/tag79.xml"/><Relationship Id="rId3" Type="http://schemas.openxmlformats.org/officeDocument/2006/relationships/tags" Target="../tags/tag74.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tags" Target="../tags/tag96.xml"/><Relationship Id="rId33" Type="http://schemas.openxmlformats.org/officeDocument/2006/relationships/tags" Target="../tags/tag104.xml"/><Relationship Id="rId38" Type="http://schemas.openxmlformats.org/officeDocument/2006/relationships/tags" Target="../tags/tag109.xml"/><Relationship Id="rId46" Type="http://schemas.openxmlformats.org/officeDocument/2006/relationships/image" Target="../media/image4.png"/><Relationship Id="rId20" Type="http://schemas.openxmlformats.org/officeDocument/2006/relationships/tags" Target="../tags/tag91.xml"/><Relationship Id="rId41" Type="http://schemas.openxmlformats.org/officeDocument/2006/relationships/tags" Target="../tags/tag112.xml"/></Relationships>
</file>

<file path=ppt/slides/_rels/slide5.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6.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6.xml.rels><?xml version="1.0" encoding="UTF-8" standalone="yes"?>
<Relationships xmlns="http://schemas.openxmlformats.org/package/2006/relationships"><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9" Type="http://schemas.openxmlformats.org/officeDocument/2006/relationships/tags" Target="../tags/tag156.xml"/><Relationship Id="rId21" Type="http://schemas.openxmlformats.org/officeDocument/2006/relationships/tags" Target="../tags/tag138.xml"/><Relationship Id="rId34" Type="http://schemas.openxmlformats.org/officeDocument/2006/relationships/tags" Target="../tags/tag151.xml"/><Relationship Id="rId42" Type="http://schemas.openxmlformats.org/officeDocument/2006/relationships/tags" Target="../tags/tag159.xml"/><Relationship Id="rId47" Type="http://schemas.openxmlformats.org/officeDocument/2006/relationships/image" Target="../media/image4.png"/><Relationship Id="rId7" Type="http://schemas.openxmlformats.org/officeDocument/2006/relationships/tags" Target="../tags/tag124.xml"/><Relationship Id="rId2" Type="http://schemas.openxmlformats.org/officeDocument/2006/relationships/tags" Target="../tags/tag119.xml"/><Relationship Id="rId16" Type="http://schemas.openxmlformats.org/officeDocument/2006/relationships/tags" Target="../tags/tag133.xml"/><Relationship Id="rId29" Type="http://schemas.openxmlformats.org/officeDocument/2006/relationships/tags" Target="../tags/tag146.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tags" Target="../tags/tag149.xml"/><Relationship Id="rId37" Type="http://schemas.openxmlformats.org/officeDocument/2006/relationships/tags" Target="../tags/tag154.xml"/><Relationship Id="rId40" Type="http://schemas.openxmlformats.org/officeDocument/2006/relationships/tags" Target="../tags/tag157.xml"/><Relationship Id="rId45" Type="http://schemas.openxmlformats.org/officeDocument/2006/relationships/image" Target="../media/image2.png"/><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36" Type="http://schemas.openxmlformats.org/officeDocument/2006/relationships/tags" Target="../tags/tag153.xm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tags" Target="../tags/tag148.xml"/><Relationship Id="rId44" Type="http://schemas.openxmlformats.org/officeDocument/2006/relationships/slideLayout" Target="../slideLayouts/slideLayout1.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tags" Target="../tags/tag147.xml"/><Relationship Id="rId35" Type="http://schemas.openxmlformats.org/officeDocument/2006/relationships/tags" Target="../tags/tag152.xml"/><Relationship Id="rId43" Type="http://schemas.openxmlformats.org/officeDocument/2006/relationships/tags" Target="../tags/tag160.xml"/><Relationship Id="rId48" Type="http://schemas.openxmlformats.org/officeDocument/2006/relationships/image" Target="../media/image7.png"/><Relationship Id="rId8" Type="http://schemas.openxmlformats.org/officeDocument/2006/relationships/tags" Target="../tags/tag125.xml"/><Relationship Id="rId3" Type="http://schemas.openxmlformats.org/officeDocument/2006/relationships/tags" Target="../tags/tag120.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tags" Target="../tags/tag150.xml"/><Relationship Id="rId38" Type="http://schemas.openxmlformats.org/officeDocument/2006/relationships/tags" Target="../tags/tag155.xml"/><Relationship Id="rId46" Type="http://schemas.openxmlformats.org/officeDocument/2006/relationships/image" Target="../media/image3.png"/><Relationship Id="rId20" Type="http://schemas.openxmlformats.org/officeDocument/2006/relationships/tags" Target="../tags/tag137.xml"/><Relationship Id="rId41" Type="http://schemas.openxmlformats.org/officeDocument/2006/relationships/tags" Target="../tags/tag158.xml"/></Relationships>
</file>

<file path=ppt/slides/_rels/slide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176.xml"/><Relationship Id="rId18" Type="http://schemas.openxmlformats.org/officeDocument/2006/relationships/tags" Target="../tags/tag181.xml"/><Relationship Id="rId26" Type="http://schemas.openxmlformats.org/officeDocument/2006/relationships/tags" Target="../tags/tag189.xml"/><Relationship Id="rId39" Type="http://schemas.openxmlformats.org/officeDocument/2006/relationships/tags" Target="../tags/tag202.xml"/><Relationship Id="rId21" Type="http://schemas.openxmlformats.org/officeDocument/2006/relationships/tags" Target="../tags/tag184.xml"/><Relationship Id="rId34" Type="http://schemas.openxmlformats.org/officeDocument/2006/relationships/tags" Target="../tags/tag197.xml"/><Relationship Id="rId42" Type="http://schemas.openxmlformats.org/officeDocument/2006/relationships/tags" Target="../tags/tag205.xml"/><Relationship Id="rId47" Type="http://schemas.openxmlformats.org/officeDocument/2006/relationships/image" Target="../media/image3.png"/><Relationship Id="rId50" Type="http://schemas.openxmlformats.org/officeDocument/2006/relationships/image" Target="../media/image9.jpeg"/><Relationship Id="rId7" Type="http://schemas.openxmlformats.org/officeDocument/2006/relationships/tags" Target="../tags/tag170.xml"/><Relationship Id="rId2" Type="http://schemas.openxmlformats.org/officeDocument/2006/relationships/tags" Target="../tags/tag165.xml"/><Relationship Id="rId16" Type="http://schemas.openxmlformats.org/officeDocument/2006/relationships/tags" Target="../tags/tag179.xml"/><Relationship Id="rId29" Type="http://schemas.openxmlformats.org/officeDocument/2006/relationships/tags" Target="../tags/tag192.xml"/><Relationship Id="rId11" Type="http://schemas.openxmlformats.org/officeDocument/2006/relationships/tags" Target="../tags/tag174.xml"/><Relationship Id="rId24" Type="http://schemas.openxmlformats.org/officeDocument/2006/relationships/tags" Target="../tags/tag187.xml"/><Relationship Id="rId32" Type="http://schemas.openxmlformats.org/officeDocument/2006/relationships/tags" Target="../tags/tag195.xml"/><Relationship Id="rId37" Type="http://schemas.openxmlformats.org/officeDocument/2006/relationships/tags" Target="../tags/tag200.xml"/><Relationship Id="rId40" Type="http://schemas.openxmlformats.org/officeDocument/2006/relationships/tags" Target="../tags/tag203.xml"/><Relationship Id="rId45" Type="http://schemas.openxmlformats.org/officeDocument/2006/relationships/slideLayout" Target="../slideLayouts/slideLayout1.xml"/><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tags" Target="../tags/tag186.xml"/><Relationship Id="rId28" Type="http://schemas.openxmlformats.org/officeDocument/2006/relationships/tags" Target="../tags/tag191.xml"/><Relationship Id="rId36" Type="http://schemas.openxmlformats.org/officeDocument/2006/relationships/tags" Target="../tags/tag199.xml"/><Relationship Id="rId49" Type="http://schemas.openxmlformats.org/officeDocument/2006/relationships/image" Target="../media/image8.jpeg"/><Relationship Id="rId10" Type="http://schemas.openxmlformats.org/officeDocument/2006/relationships/tags" Target="../tags/tag173.xml"/><Relationship Id="rId19" Type="http://schemas.openxmlformats.org/officeDocument/2006/relationships/tags" Target="../tags/tag182.xml"/><Relationship Id="rId31" Type="http://schemas.openxmlformats.org/officeDocument/2006/relationships/tags" Target="../tags/tag194.xml"/><Relationship Id="rId44" Type="http://schemas.openxmlformats.org/officeDocument/2006/relationships/tags" Target="../tags/tag207.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tags" Target="../tags/tag185.xml"/><Relationship Id="rId27" Type="http://schemas.openxmlformats.org/officeDocument/2006/relationships/tags" Target="../tags/tag190.xml"/><Relationship Id="rId30" Type="http://schemas.openxmlformats.org/officeDocument/2006/relationships/tags" Target="../tags/tag193.xml"/><Relationship Id="rId35" Type="http://schemas.openxmlformats.org/officeDocument/2006/relationships/tags" Target="../tags/tag198.xml"/><Relationship Id="rId43" Type="http://schemas.openxmlformats.org/officeDocument/2006/relationships/tags" Target="../tags/tag206.xml"/><Relationship Id="rId48" Type="http://schemas.openxmlformats.org/officeDocument/2006/relationships/image" Target="../media/image4.png"/><Relationship Id="rId8" Type="http://schemas.openxmlformats.org/officeDocument/2006/relationships/tags" Target="../tags/tag171.xml"/><Relationship Id="rId3" Type="http://schemas.openxmlformats.org/officeDocument/2006/relationships/tags" Target="../tags/tag166.x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tags" Target="../tags/tag188.xml"/><Relationship Id="rId33" Type="http://schemas.openxmlformats.org/officeDocument/2006/relationships/tags" Target="../tags/tag196.xml"/><Relationship Id="rId38" Type="http://schemas.openxmlformats.org/officeDocument/2006/relationships/tags" Target="../tags/tag201.xml"/><Relationship Id="rId46" Type="http://schemas.openxmlformats.org/officeDocument/2006/relationships/image" Target="../media/image2.png"/><Relationship Id="rId20" Type="http://schemas.openxmlformats.org/officeDocument/2006/relationships/tags" Target="../tags/tag183.xml"/><Relationship Id="rId41" Type="http://schemas.openxmlformats.org/officeDocument/2006/relationships/tags" Target="../tags/tag204.xml"/><Relationship Id="rId1" Type="http://schemas.openxmlformats.org/officeDocument/2006/relationships/tags" Target="../tags/tag164.xml"/><Relationship Id="rId6" Type="http://schemas.openxmlformats.org/officeDocument/2006/relationships/tags" Target="../tags/tag169.xml"/></Relationships>
</file>

<file path=ppt/slides/_rels/slide9.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image" Target="../media/image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תמונה 3"/>
          <p:cNvPicPr>
            <a:picLocks noChangeAspect="1"/>
          </p:cNvPicPr>
          <p:nvPr>
            <p:custDataLst>
              <p:tags r:id="rId1"/>
            </p:custDataLst>
          </p:nvPr>
        </p:nvPicPr>
        <p:blipFill>
          <a:blip r:embed="rId4"/>
          <a:stretch>
            <a:fillRect/>
          </a:stretch>
        </p:blipFill>
        <p:spPr>
          <a:xfrm>
            <a:off x="0" y="496888"/>
            <a:ext cx="12192000" cy="6097588"/>
          </a:xfrm>
          <a:prstGeom prst="rect">
            <a:avLst/>
          </a:prstGeom>
          <a:noFill/>
          <a:ln cap="flat">
            <a:noFill/>
            <a:prstDash val="solid"/>
            <a:round/>
            <a:headEnd type="none" w="med" len="med"/>
            <a:tailEnd type="none" w="med" len="med"/>
          </a:ln>
        </p:spPr>
      </p:pic>
      <p:sp>
        <p:nvSpPr>
          <p:cNvPr id="12291" name="כותרת 1"/>
          <p:cNvSpPr>
            <a:spLocks noGrp="1"/>
          </p:cNvSpPr>
          <p:nvPr>
            <p:ph type="ctrTitle"/>
            <p:custDataLst>
              <p:tags r:id="rId2"/>
            </p:custDataLst>
          </p:nvPr>
        </p:nvSpPr>
        <p:spPr>
          <a:xfrm>
            <a:off x="5159896" y="1885950"/>
            <a:ext cx="7188200" cy="1543050"/>
          </a:xfrm>
          <a:prstGeom prst="rect">
            <a:avLst/>
          </a:prstGeom>
          <a:noFill/>
          <a:ln cap="flat">
            <a:noFill/>
            <a:prstDash val="solid"/>
            <a:round/>
            <a:headEnd type="none" w="med" len="med"/>
            <a:tailEnd type="none" w="med" len="med"/>
          </a:ln>
        </p:spPr>
        <p:txBody>
          <a:bodyPr anchor="b" anchorCtr="0"/>
          <a:lstStyle>
            <a:lvl1pPr algn="r" defTabSz="914400" rtl="1" eaLnBrk="1" hangingPunct="1">
              <a:lnSpc>
                <a:spcPct val="90000"/>
              </a:lnSpc>
              <a:spcBef>
                <a:spcPct val="0"/>
              </a:spcBef>
              <a:buNone/>
              <a:defRPr lang="he-IL" altLang="en-US" sz="4400">
                <a:solidFill>
                  <a:schemeClr val="tx1"/>
                </a:solidFill>
                <a:latin typeface="Calibri Light"/>
                <a:ea typeface="Arial"/>
              </a:defRPr>
            </a:lvl1pPr>
          </a:lstStyle>
          <a:p>
            <a:pPr lvl="0" algn="ctr"/>
            <a:r>
              <a:rPr lang="he-IL" sz="8000" b="1" dirty="0">
                <a:solidFill>
                  <a:srgbClr val="FFC000"/>
                </a:solidFill>
                <a:effectLst>
                  <a:outerShdw blurRad="38100" dist="38100" dir="2700000" algn="tl">
                    <a:schemeClr val="bg2"/>
                  </a:outerShdw>
                </a:effectLst>
              </a:rPr>
              <a:t>כמה אתם מכירים את ליל הסדר?</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תמונה 52"/>
          <p:cNvPicPr>
            <a:picLocks noChangeAspect="1"/>
          </p:cNvPicPr>
          <p:nvPr>
            <p:custDataLst>
              <p:tags r:id="rId1"/>
            </p:custDataLst>
          </p:nvPr>
        </p:nvPicPr>
        <p:blipFill>
          <a:blip r:embed="rId44"/>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21507" name="מלבן 2"/>
          <p:cNvSpPr/>
          <p:nvPr>
            <p:custDataLst>
              <p:tags r:id="rId2"/>
            </p:custDataLst>
          </p:nvPr>
        </p:nvSpPr>
        <p:spPr>
          <a:xfrm>
            <a:off x="1468438" y="1052512"/>
            <a:ext cx="2828925" cy="4619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2400"/>
          </a:p>
        </p:txBody>
      </p:sp>
      <p:sp>
        <p:nvSpPr>
          <p:cNvPr id="21508" name="מסגרת משופעת 7"/>
          <p:cNvSpPr/>
          <p:nvPr>
            <p:custDataLst>
              <p:tags r:id="rId3"/>
            </p:custDataLst>
          </p:nvPr>
        </p:nvSpPr>
        <p:spPr>
          <a:xfrm>
            <a:off x="6376988" y="2819400"/>
            <a:ext cx="2424112" cy="1035050"/>
          </a:xfrm>
          <a:prstGeom prst="bevel">
            <a:avLst>
              <a:gd name="adj" fmla="val 12500"/>
            </a:avLst>
          </a:prstGeom>
          <a:solidFill>
            <a:srgbClr val="FFFFFF"/>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א. משום שיש אנשים שמתגעגעים ורוצים לחזור למצרים.</a:t>
            </a:r>
            <a:endParaRPr lang="en-US">
              <a:cs typeface="Arial"/>
            </a:endParaRPr>
          </a:p>
        </p:txBody>
      </p:sp>
      <p:pic>
        <p:nvPicPr>
          <p:cNvPr id="21509" name="תמונה 9"/>
          <p:cNvPicPr>
            <a:picLocks noChangeAspect="1"/>
          </p:cNvPicPr>
          <p:nvPr>
            <p:custDataLst>
              <p:tags r:id="rId4"/>
            </p:custDataLst>
          </p:nvPr>
        </p:nvPicPr>
        <p:blipFill>
          <a:blip r:embed="rId45"/>
          <a:stretch>
            <a:fillRect/>
          </a:stretch>
        </p:blipFill>
        <p:spPr>
          <a:xfrm>
            <a:off x="6394450" y="4673600"/>
            <a:ext cx="2408238" cy="1036638"/>
          </a:xfrm>
          <a:prstGeom prst="rect">
            <a:avLst/>
          </a:prstGeom>
          <a:noFill/>
          <a:ln cap="flat">
            <a:noFill/>
            <a:prstDash val="solid"/>
            <a:round/>
            <a:headEnd type="none" w="med" len="med"/>
            <a:tailEnd type="none" w="med" len="med"/>
          </a:ln>
        </p:spPr>
      </p:pic>
      <p:pic>
        <p:nvPicPr>
          <p:cNvPr id="21510" name="תמונה 12"/>
          <p:cNvPicPr>
            <a:picLocks noChangeAspect="1"/>
          </p:cNvPicPr>
          <p:nvPr>
            <p:custDataLst>
              <p:tags r:id="rId5"/>
            </p:custDataLst>
          </p:nvPr>
        </p:nvPicPr>
        <p:blipFill>
          <a:blip r:embed="rId45"/>
          <a:stretch>
            <a:fillRect/>
          </a:stretch>
        </p:blipFill>
        <p:spPr>
          <a:xfrm>
            <a:off x="2532062" y="2819400"/>
            <a:ext cx="2498725" cy="1036638"/>
          </a:xfrm>
          <a:prstGeom prst="rect">
            <a:avLst/>
          </a:prstGeom>
          <a:noFill/>
          <a:ln cap="flat">
            <a:noFill/>
            <a:prstDash val="solid"/>
            <a:round/>
            <a:headEnd type="none" w="med" len="med"/>
            <a:tailEnd type="none" w="med" len="med"/>
          </a:ln>
        </p:spPr>
      </p:pic>
      <p:pic>
        <p:nvPicPr>
          <p:cNvPr id="21511" name="תמונה 13"/>
          <p:cNvPicPr>
            <a:picLocks noChangeAspect="1"/>
          </p:cNvPicPr>
          <p:nvPr>
            <p:custDataLst>
              <p:tags r:id="rId6"/>
            </p:custDataLst>
          </p:nvPr>
        </p:nvPicPr>
        <p:blipFill>
          <a:blip r:embed="rId46"/>
          <a:stretch>
            <a:fillRect/>
          </a:stretch>
        </p:blipFill>
        <p:spPr>
          <a:xfrm>
            <a:off x="2532062" y="4673600"/>
            <a:ext cx="2498725" cy="1036638"/>
          </a:xfrm>
          <a:prstGeom prst="rect">
            <a:avLst/>
          </a:prstGeom>
          <a:noFill/>
          <a:ln cap="flat">
            <a:noFill/>
            <a:prstDash val="solid"/>
            <a:round/>
            <a:headEnd type="none" w="med" len="med"/>
            <a:tailEnd type="none" w="med" len="med"/>
          </a:ln>
        </p:spPr>
      </p:pic>
      <p:sp>
        <p:nvSpPr>
          <p:cNvPr id="21512" name="אליפסה 22"/>
          <p:cNvSpPr/>
          <p:nvPr>
            <p:custDataLst>
              <p:tags r:id="rId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01</a:t>
            </a:r>
            <a:endParaRPr lang="he-IL" sz="11500">
              <a:solidFill>
                <a:schemeClr val="accent2"/>
              </a:solidFill>
            </a:endParaRPr>
          </a:p>
        </p:txBody>
      </p:sp>
      <p:sp>
        <p:nvSpPr>
          <p:cNvPr id="21513" name="אליפסה 23"/>
          <p:cNvSpPr/>
          <p:nvPr>
            <p:custDataLst>
              <p:tags r:id="rId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02</a:t>
            </a:r>
            <a:endParaRPr lang="he-IL" sz="11500">
              <a:solidFill>
                <a:schemeClr val="accent2"/>
              </a:solidFill>
            </a:endParaRPr>
          </a:p>
        </p:txBody>
      </p:sp>
      <p:sp>
        <p:nvSpPr>
          <p:cNvPr id="21514" name="אליפסה 24"/>
          <p:cNvSpPr/>
          <p:nvPr>
            <p:custDataLst>
              <p:tags r:id="rId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03</a:t>
            </a:r>
            <a:endParaRPr lang="he-IL" sz="11500">
              <a:solidFill>
                <a:schemeClr val="accent2"/>
              </a:solidFill>
            </a:endParaRPr>
          </a:p>
        </p:txBody>
      </p:sp>
      <p:sp>
        <p:nvSpPr>
          <p:cNvPr id="21515" name="אליפסה 25"/>
          <p:cNvSpPr/>
          <p:nvPr>
            <p:custDataLst>
              <p:tags r:id="rId1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04</a:t>
            </a:r>
            <a:endParaRPr lang="he-IL" sz="11500">
              <a:solidFill>
                <a:schemeClr val="accent2"/>
              </a:solidFill>
            </a:endParaRPr>
          </a:p>
        </p:txBody>
      </p:sp>
      <p:sp>
        <p:nvSpPr>
          <p:cNvPr id="21516" name="אליפסה 26"/>
          <p:cNvSpPr/>
          <p:nvPr>
            <p:custDataLst>
              <p:tags r:id="rId1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05</a:t>
            </a:r>
            <a:endParaRPr lang="he-IL" sz="11500">
              <a:solidFill>
                <a:schemeClr val="accent2"/>
              </a:solidFill>
            </a:endParaRPr>
          </a:p>
        </p:txBody>
      </p:sp>
      <p:sp>
        <p:nvSpPr>
          <p:cNvPr id="21517" name="אליפסה 27"/>
          <p:cNvSpPr/>
          <p:nvPr>
            <p:custDataLst>
              <p:tags r:id="rId1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06</a:t>
            </a:r>
            <a:endParaRPr lang="he-IL" sz="11500">
              <a:solidFill>
                <a:schemeClr val="accent2"/>
              </a:solidFill>
            </a:endParaRPr>
          </a:p>
        </p:txBody>
      </p:sp>
      <p:sp>
        <p:nvSpPr>
          <p:cNvPr id="21518" name="אליפסה 28"/>
          <p:cNvSpPr/>
          <p:nvPr>
            <p:custDataLst>
              <p:tags r:id="rId1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07</a:t>
            </a:r>
            <a:endParaRPr lang="he-IL" sz="11500">
              <a:solidFill>
                <a:schemeClr val="accent2"/>
              </a:solidFill>
            </a:endParaRPr>
          </a:p>
        </p:txBody>
      </p:sp>
      <p:sp>
        <p:nvSpPr>
          <p:cNvPr id="21519" name="אליפסה 29"/>
          <p:cNvSpPr/>
          <p:nvPr>
            <p:custDataLst>
              <p:tags r:id="rId14"/>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08</a:t>
            </a:r>
            <a:endParaRPr lang="he-IL" sz="11500">
              <a:solidFill>
                <a:schemeClr val="accent2"/>
              </a:solidFill>
            </a:endParaRPr>
          </a:p>
        </p:txBody>
      </p:sp>
      <p:sp>
        <p:nvSpPr>
          <p:cNvPr id="21520" name="אליפסה 30"/>
          <p:cNvSpPr/>
          <p:nvPr>
            <p:custDataLst>
              <p:tags r:id="rId15"/>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09</a:t>
            </a:r>
            <a:endParaRPr lang="he-IL" sz="11500">
              <a:solidFill>
                <a:schemeClr val="accent2"/>
              </a:solidFill>
            </a:endParaRPr>
          </a:p>
        </p:txBody>
      </p:sp>
      <p:sp>
        <p:nvSpPr>
          <p:cNvPr id="21521" name="אליפסה 31"/>
          <p:cNvSpPr/>
          <p:nvPr>
            <p:custDataLst>
              <p:tags r:id="rId16"/>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10</a:t>
            </a:r>
            <a:endParaRPr lang="he-IL" sz="11500">
              <a:solidFill>
                <a:schemeClr val="accent2"/>
              </a:solidFill>
            </a:endParaRPr>
          </a:p>
        </p:txBody>
      </p:sp>
      <p:sp>
        <p:nvSpPr>
          <p:cNvPr id="21522" name="אליפסה 32"/>
          <p:cNvSpPr/>
          <p:nvPr>
            <p:custDataLst>
              <p:tags r:id="rId1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11</a:t>
            </a:r>
            <a:endParaRPr lang="he-IL" sz="11500">
              <a:solidFill>
                <a:schemeClr val="accent2"/>
              </a:solidFill>
            </a:endParaRPr>
          </a:p>
        </p:txBody>
      </p:sp>
      <p:sp>
        <p:nvSpPr>
          <p:cNvPr id="21523" name="אליפסה 33"/>
          <p:cNvSpPr/>
          <p:nvPr>
            <p:custDataLst>
              <p:tags r:id="rId1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12</a:t>
            </a:r>
            <a:endParaRPr lang="he-IL" sz="11500">
              <a:solidFill>
                <a:schemeClr val="accent2"/>
              </a:solidFill>
            </a:endParaRPr>
          </a:p>
        </p:txBody>
      </p:sp>
      <p:sp>
        <p:nvSpPr>
          <p:cNvPr id="21524" name="אליפסה 34"/>
          <p:cNvSpPr/>
          <p:nvPr>
            <p:custDataLst>
              <p:tags r:id="rId1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13</a:t>
            </a:r>
            <a:endParaRPr lang="he-IL" sz="11500">
              <a:solidFill>
                <a:schemeClr val="accent2"/>
              </a:solidFill>
            </a:endParaRPr>
          </a:p>
        </p:txBody>
      </p:sp>
      <p:sp>
        <p:nvSpPr>
          <p:cNvPr id="21525" name="אליפסה 35"/>
          <p:cNvSpPr/>
          <p:nvPr>
            <p:custDataLst>
              <p:tags r:id="rId2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14</a:t>
            </a:r>
            <a:endParaRPr lang="he-IL" sz="11500">
              <a:solidFill>
                <a:schemeClr val="accent2"/>
              </a:solidFill>
            </a:endParaRPr>
          </a:p>
        </p:txBody>
      </p:sp>
      <p:sp>
        <p:nvSpPr>
          <p:cNvPr id="21526" name="אליפסה 36"/>
          <p:cNvSpPr/>
          <p:nvPr>
            <p:custDataLst>
              <p:tags r:id="rId2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15</a:t>
            </a:r>
            <a:endParaRPr lang="he-IL" sz="11500">
              <a:solidFill>
                <a:schemeClr val="accent2"/>
              </a:solidFill>
            </a:endParaRPr>
          </a:p>
        </p:txBody>
      </p:sp>
      <p:sp>
        <p:nvSpPr>
          <p:cNvPr id="21527" name="אליפסה 37"/>
          <p:cNvSpPr/>
          <p:nvPr>
            <p:custDataLst>
              <p:tags r:id="rId2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16</a:t>
            </a:r>
            <a:endParaRPr lang="he-IL" sz="11500">
              <a:solidFill>
                <a:schemeClr val="accent2"/>
              </a:solidFill>
            </a:endParaRPr>
          </a:p>
        </p:txBody>
      </p:sp>
      <p:sp>
        <p:nvSpPr>
          <p:cNvPr id="21528" name="אליפסה 38"/>
          <p:cNvSpPr/>
          <p:nvPr>
            <p:custDataLst>
              <p:tags r:id="rId2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17</a:t>
            </a:r>
            <a:endParaRPr lang="he-IL" sz="11500">
              <a:solidFill>
                <a:schemeClr val="accent2"/>
              </a:solidFill>
            </a:endParaRPr>
          </a:p>
        </p:txBody>
      </p:sp>
      <p:sp>
        <p:nvSpPr>
          <p:cNvPr id="21529" name="אליפסה 39"/>
          <p:cNvSpPr/>
          <p:nvPr>
            <p:custDataLst>
              <p:tags r:id="rId24"/>
            </p:custDataLst>
          </p:nvPr>
        </p:nvSpPr>
        <p:spPr>
          <a:xfrm>
            <a:off x="9464675"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18</a:t>
            </a:r>
            <a:endParaRPr lang="he-IL" sz="11500">
              <a:solidFill>
                <a:schemeClr val="accent2"/>
              </a:solidFill>
            </a:endParaRPr>
          </a:p>
        </p:txBody>
      </p:sp>
      <p:sp>
        <p:nvSpPr>
          <p:cNvPr id="21530" name="אליפסה 40"/>
          <p:cNvSpPr/>
          <p:nvPr>
            <p:custDataLst>
              <p:tags r:id="rId2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19</a:t>
            </a:r>
            <a:endParaRPr lang="he-IL" sz="11500">
              <a:solidFill>
                <a:schemeClr val="accent2"/>
              </a:solidFill>
            </a:endParaRPr>
          </a:p>
        </p:txBody>
      </p:sp>
      <p:sp>
        <p:nvSpPr>
          <p:cNvPr id="21531" name="אליפסה 41"/>
          <p:cNvSpPr/>
          <p:nvPr>
            <p:custDataLst>
              <p:tags r:id="rId2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20</a:t>
            </a:r>
            <a:endParaRPr lang="he-IL" sz="11500">
              <a:solidFill>
                <a:schemeClr val="accent2"/>
              </a:solidFill>
            </a:endParaRPr>
          </a:p>
        </p:txBody>
      </p:sp>
      <p:sp>
        <p:nvSpPr>
          <p:cNvPr id="21532" name="אליפסה 42"/>
          <p:cNvSpPr/>
          <p:nvPr>
            <p:custDataLst>
              <p:tags r:id="rId27"/>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21</a:t>
            </a:r>
            <a:endParaRPr lang="he-IL" sz="11500">
              <a:solidFill>
                <a:schemeClr val="accent2"/>
              </a:solidFill>
            </a:endParaRPr>
          </a:p>
        </p:txBody>
      </p:sp>
      <p:sp>
        <p:nvSpPr>
          <p:cNvPr id="21533" name="אליפסה 43"/>
          <p:cNvSpPr/>
          <p:nvPr>
            <p:custDataLst>
              <p:tags r:id="rId28"/>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22</a:t>
            </a:r>
            <a:endParaRPr lang="he-IL" sz="11500">
              <a:solidFill>
                <a:schemeClr val="accent2"/>
              </a:solidFill>
            </a:endParaRPr>
          </a:p>
        </p:txBody>
      </p:sp>
      <p:sp>
        <p:nvSpPr>
          <p:cNvPr id="21534" name="אליפסה 44"/>
          <p:cNvSpPr/>
          <p:nvPr>
            <p:custDataLst>
              <p:tags r:id="rId29"/>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23</a:t>
            </a:r>
            <a:endParaRPr lang="he-IL" sz="11500">
              <a:solidFill>
                <a:schemeClr val="accent2"/>
              </a:solidFill>
            </a:endParaRPr>
          </a:p>
        </p:txBody>
      </p:sp>
      <p:sp>
        <p:nvSpPr>
          <p:cNvPr id="21535" name="אליפסה 45"/>
          <p:cNvSpPr/>
          <p:nvPr>
            <p:custDataLst>
              <p:tags r:id="rId30"/>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24</a:t>
            </a:r>
            <a:endParaRPr lang="he-IL" sz="11500">
              <a:solidFill>
                <a:schemeClr val="accent2"/>
              </a:solidFill>
            </a:endParaRPr>
          </a:p>
        </p:txBody>
      </p:sp>
      <p:sp>
        <p:nvSpPr>
          <p:cNvPr id="21536" name="אליפסה 46"/>
          <p:cNvSpPr/>
          <p:nvPr>
            <p:custDataLst>
              <p:tags r:id="rId31"/>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25</a:t>
            </a:r>
            <a:endParaRPr lang="he-IL" sz="11500">
              <a:solidFill>
                <a:schemeClr val="accent2"/>
              </a:solidFill>
            </a:endParaRPr>
          </a:p>
        </p:txBody>
      </p:sp>
      <p:sp>
        <p:nvSpPr>
          <p:cNvPr id="21537" name="אליפסה 47"/>
          <p:cNvSpPr/>
          <p:nvPr>
            <p:custDataLst>
              <p:tags r:id="rId32"/>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26</a:t>
            </a:r>
            <a:endParaRPr lang="he-IL" sz="11500">
              <a:solidFill>
                <a:schemeClr val="accent2"/>
              </a:solidFill>
            </a:endParaRPr>
          </a:p>
        </p:txBody>
      </p:sp>
      <p:sp>
        <p:nvSpPr>
          <p:cNvPr id="21538" name="אליפסה 48"/>
          <p:cNvSpPr/>
          <p:nvPr>
            <p:custDataLst>
              <p:tags r:id="rId33"/>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27</a:t>
            </a:r>
            <a:endParaRPr lang="he-IL" sz="11500">
              <a:solidFill>
                <a:schemeClr val="accent2"/>
              </a:solidFill>
            </a:endParaRPr>
          </a:p>
        </p:txBody>
      </p:sp>
      <p:sp>
        <p:nvSpPr>
          <p:cNvPr id="21539" name="אליפסה 49"/>
          <p:cNvSpPr/>
          <p:nvPr>
            <p:custDataLst>
              <p:tags r:id="rId34"/>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28</a:t>
            </a:r>
            <a:endParaRPr lang="he-IL" sz="11500">
              <a:solidFill>
                <a:schemeClr val="accent2"/>
              </a:solidFill>
            </a:endParaRPr>
          </a:p>
        </p:txBody>
      </p:sp>
      <p:sp>
        <p:nvSpPr>
          <p:cNvPr id="21540" name="אליפסה 50"/>
          <p:cNvSpPr/>
          <p:nvPr>
            <p:custDataLst>
              <p:tags r:id="rId3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29</a:t>
            </a:r>
            <a:endParaRPr lang="he-IL" sz="11500">
              <a:solidFill>
                <a:schemeClr val="accent2"/>
              </a:solidFill>
            </a:endParaRPr>
          </a:p>
        </p:txBody>
      </p:sp>
      <p:sp>
        <p:nvSpPr>
          <p:cNvPr id="21541" name="אליפסה 51"/>
          <p:cNvSpPr/>
          <p:nvPr>
            <p:custDataLst>
              <p:tags r:id="rId3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30</a:t>
            </a:r>
            <a:endParaRPr lang="he-IL" sz="11500">
              <a:solidFill>
                <a:schemeClr val="accent2"/>
              </a:solidFill>
            </a:endParaRPr>
          </a:p>
        </p:txBody>
      </p:sp>
      <p:sp>
        <p:nvSpPr>
          <p:cNvPr id="21542" name="מסגרת משופעת 5"/>
          <p:cNvSpPr/>
          <p:nvPr>
            <p:custDataLst>
              <p:tags r:id="rId37"/>
            </p:custDataLst>
          </p:nvPr>
        </p:nvSpPr>
        <p:spPr>
          <a:xfrm>
            <a:off x="2398712" y="180975"/>
            <a:ext cx="7570788" cy="1504950"/>
          </a:xfrm>
          <a:prstGeom prst="bevel">
            <a:avLst>
              <a:gd name="adj" fmla="val 12500"/>
            </a:avLst>
          </a:prstGeom>
          <a:solidFill>
            <a:srgbClr val="FFD966"/>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400">
                <a:cs typeface="Times New Roman"/>
              </a:rPr>
              <a:t>אחד החלקים המרכזיים בליל הסדר הוא הקריאה ב"הגדה" של סיפור היציאה מעבדות במצרים לחרות. </a:t>
            </a:r>
            <a:br>
              <a:rPr lang="he-IL" sz="2400">
                <a:cs typeface="Times New Roman"/>
              </a:rPr>
            </a:br>
            <a:r>
              <a:rPr lang="he-IL" sz="2400">
                <a:cs typeface="Times New Roman"/>
              </a:rPr>
              <a:t>איזה חשיבות יש בחזרה על הסיפור כל שנה מחדש?</a:t>
            </a:r>
            <a:endParaRPr lang="he-IL" sz="2400" b="1">
              <a:cs typeface="Times New Roman"/>
            </a:endParaRPr>
          </a:p>
        </p:txBody>
      </p:sp>
      <p:sp>
        <p:nvSpPr>
          <p:cNvPr id="21543" name="מגילה אופקית 6"/>
          <p:cNvSpPr/>
          <p:nvPr>
            <p:custDataLst>
              <p:tags r:id="rId38"/>
            </p:custDataLst>
          </p:nvPr>
        </p:nvSpPr>
        <p:spPr>
          <a:xfrm>
            <a:off x="10072688" y="180975"/>
            <a:ext cx="1998662" cy="150495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rtl="0"/>
            <a:r>
              <a:rPr lang="he-IL" sz="3600" b="1">
                <a:cs typeface="Times New Roman"/>
              </a:rPr>
              <a:t>מגִּיד</a:t>
            </a:r>
          </a:p>
        </p:txBody>
      </p:sp>
      <p:sp>
        <p:nvSpPr>
          <p:cNvPr id="21544" name="מלבן 1"/>
          <p:cNvSpPr/>
          <p:nvPr>
            <p:custDataLst>
              <p:tags r:id="rId39"/>
            </p:custDataLst>
          </p:nvPr>
        </p:nvSpPr>
        <p:spPr>
          <a:xfrm>
            <a:off x="3017838" y="2968625"/>
            <a:ext cx="1836738" cy="646112"/>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ב. זהו זיכרון של אבל</a:t>
            </a:r>
          </a:p>
          <a:p>
            <a:pPr lvl="0"/>
            <a:r>
              <a:rPr lang="he-IL">
                <a:cs typeface="Times New Roman"/>
              </a:rPr>
              <a:t>על קשיי העבדות.</a:t>
            </a:r>
            <a:endParaRPr lang="en-US">
              <a:cs typeface="Arial"/>
            </a:endParaRPr>
          </a:p>
        </p:txBody>
      </p:sp>
      <p:sp>
        <p:nvSpPr>
          <p:cNvPr id="21545" name="מלבן 3"/>
          <p:cNvSpPr/>
          <p:nvPr>
            <p:custDataLst>
              <p:tags r:id="rId40"/>
            </p:custDataLst>
          </p:nvPr>
        </p:nvSpPr>
        <p:spPr>
          <a:xfrm>
            <a:off x="2532062" y="4729162"/>
            <a:ext cx="6096000" cy="646112"/>
          </a:xfrm>
          <a:prstGeom prst="rect">
            <a:avLst/>
          </a:prstGeom>
          <a:noFill/>
          <a:ln cap="flat">
            <a:noFill/>
            <a:prstDash val="solid"/>
            <a:round/>
            <a:headEnd type="none" w="med" len="med"/>
            <a:tailEnd type="none" w="med" len="med"/>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ג. "שכל אדם יראה עצמו </a:t>
            </a:r>
          </a:p>
          <a:p>
            <a:pPr lvl="0"/>
            <a:r>
              <a:rPr lang="he-IL">
                <a:cs typeface="Times New Roman"/>
              </a:rPr>
              <a:t>כאילו הוא יצא ממצרים"</a:t>
            </a:r>
            <a:endParaRPr lang="en-US">
              <a:cs typeface="Arial"/>
            </a:endParaRPr>
          </a:p>
        </p:txBody>
      </p:sp>
      <p:sp>
        <p:nvSpPr>
          <p:cNvPr id="21546" name="מלבן 4"/>
          <p:cNvSpPr/>
          <p:nvPr>
            <p:custDataLst>
              <p:tags r:id="rId41"/>
            </p:custDataLst>
          </p:nvPr>
        </p:nvSpPr>
        <p:spPr>
          <a:xfrm>
            <a:off x="3159125" y="4822825"/>
            <a:ext cx="1695450" cy="646112"/>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ד. משעשעים את </a:t>
            </a:r>
          </a:p>
          <a:p>
            <a:pPr lvl="0"/>
            <a:r>
              <a:rPr lang="he-IL">
                <a:cs typeface="Times New Roman"/>
              </a:rPr>
              <a:t>הילדים שלא ירדמו.</a:t>
            </a:r>
            <a:endParaRPr lang="en-US">
              <a:cs typeface="Arial"/>
            </a:endParaRPr>
          </a:p>
        </p:txBody>
      </p:sp>
      <p:pic>
        <p:nvPicPr>
          <p:cNvPr id="21547" name="תמונה 8"/>
          <p:cNvPicPr>
            <a:picLocks noChangeAspect="1"/>
          </p:cNvPicPr>
          <p:nvPr>
            <p:custDataLst>
              <p:tags r:id="rId42"/>
            </p:custDataLst>
          </p:nvPr>
        </p:nvPicPr>
        <p:blipFill>
          <a:blip r:embed="rId47"/>
          <a:stretch>
            <a:fillRect/>
          </a:stretch>
        </p:blipFill>
        <p:spPr>
          <a:xfrm>
            <a:off x="111125" y="1284288"/>
            <a:ext cx="2146300" cy="2965450"/>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3100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31000"/>
                                  </p:stCondLst>
                                  <p:childTnLst>
                                    <p:animRot by="120000">
                                      <p:cBhvr>
                                        <p:cTn id="10" dur="200" fill="hold">
                                          <p:stCondLst>
                                            <p:cond delay="0"/>
                                          </p:stCondLst>
                                        </p:cTn>
                                        <p:tgtEl>
                                          <p:spTgt spid="21509"/>
                                        </p:tgtEl>
                                        <p:attrNameLst>
                                          <p:attrName>r</p:attrName>
                                        </p:attrNameLst>
                                      </p:cBhvr>
                                    </p:animRot>
                                    <p:animRot by="-240000">
                                      <p:cBhvr>
                                        <p:cTn id="11" dur="400" fill="hold">
                                          <p:stCondLst>
                                            <p:cond delay="400"/>
                                          </p:stCondLst>
                                        </p:cTn>
                                        <p:tgtEl>
                                          <p:spTgt spid="21509"/>
                                        </p:tgtEl>
                                        <p:attrNameLst>
                                          <p:attrName>r</p:attrName>
                                        </p:attrNameLst>
                                      </p:cBhvr>
                                    </p:animRot>
                                    <p:animRot by="240000">
                                      <p:cBhvr>
                                        <p:cTn id="12" dur="400" fill="hold">
                                          <p:stCondLst>
                                            <p:cond delay="800"/>
                                          </p:stCondLst>
                                        </p:cTn>
                                        <p:tgtEl>
                                          <p:spTgt spid="21509"/>
                                        </p:tgtEl>
                                        <p:attrNameLst>
                                          <p:attrName>r</p:attrName>
                                        </p:attrNameLst>
                                      </p:cBhvr>
                                    </p:animRot>
                                    <p:animRot by="-240000">
                                      <p:cBhvr>
                                        <p:cTn id="13" dur="400" fill="hold">
                                          <p:stCondLst>
                                            <p:cond delay="1200"/>
                                          </p:stCondLst>
                                        </p:cTn>
                                        <p:tgtEl>
                                          <p:spTgt spid="21509"/>
                                        </p:tgtEl>
                                        <p:attrNameLst>
                                          <p:attrName>r</p:attrName>
                                        </p:attrNameLst>
                                      </p:cBhvr>
                                    </p:animRot>
                                    <p:animRot by="120000">
                                      <p:cBhvr>
                                        <p:cTn id="14" dur="400" fill="hold">
                                          <p:stCondLst>
                                            <p:cond delay="1600"/>
                                          </p:stCondLst>
                                        </p:cTn>
                                        <p:tgtEl>
                                          <p:spTgt spid="21509"/>
                                        </p:tgtEl>
                                        <p:attrNameLst>
                                          <p:attrName>r</p:attrName>
                                        </p:attrNameLst>
                                      </p:cBhvr>
                                    </p:animRot>
                                  </p:childTnLst>
                                </p:cTn>
                              </p:par>
                              <p:par>
                                <p:cTn id="15" presetID="1" presetClass="entr" presetSubtype="0" fill="hold" grpId="0" nodeType="withEffect">
                                  <p:stCondLst>
                                    <p:cond delay="29000"/>
                                  </p:stCondLst>
                                  <p:childTnLst>
                                    <p:set>
                                      <p:cBhvr>
                                        <p:cTn id="16" dur="1" fill="hold">
                                          <p:stCondLst>
                                            <p:cond delay="999"/>
                                          </p:stCondLst>
                                        </p:cTn>
                                        <p:tgtEl>
                                          <p:spTgt spid="21512"/>
                                        </p:tgtEl>
                                        <p:attrNameLst>
                                          <p:attrName>style.visibility</p:attrName>
                                        </p:attrNameLst>
                                      </p:cBhvr>
                                      <p:to>
                                        <p:strVal val="visible"/>
                                      </p:to>
                                    </p:set>
                                  </p:childTnLst>
                                </p:cTn>
                              </p:par>
                              <p:par>
                                <p:cTn id="17" presetID="1" presetClass="exit" presetSubtype="0" fill="hold" nodeType="withEffect">
                                  <p:stCondLst>
                                    <p:cond delay="30000"/>
                                  </p:stCondLst>
                                  <p:childTnLst>
                                    <p:set>
                                      <p:cBhvr>
                                        <p:cTn id="18" dur="1" fill="hold">
                                          <p:stCondLst>
                                            <p:cond delay="999"/>
                                          </p:stCondLst>
                                        </p:cTn>
                                        <p:tgtEl>
                                          <p:spTgt spid="21512"/>
                                        </p:tgtEl>
                                        <p:attrNameLst>
                                          <p:attrName>style.visibility</p:attrName>
                                        </p:attrNameLst>
                                      </p:cBhvr>
                                      <p:to>
                                        <p:strVal val="hidden"/>
                                      </p:to>
                                    </p:set>
                                  </p:childTnLst>
                                </p:cTn>
                              </p:par>
                              <p:par>
                                <p:cTn id="19" presetID="1" presetClass="entr" presetSubtype="0" fill="hold" grpId="0" nodeType="withEffect">
                                  <p:stCondLst>
                                    <p:cond delay="28000"/>
                                  </p:stCondLst>
                                  <p:childTnLst>
                                    <p:set>
                                      <p:cBhvr>
                                        <p:cTn id="20" dur="1" fill="hold">
                                          <p:stCondLst>
                                            <p:cond delay="999"/>
                                          </p:stCondLst>
                                        </p:cTn>
                                        <p:tgtEl>
                                          <p:spTgt spid="21513"/>
                                        </p:tgtEl>
                                        <p:attrNameLst>
                                          <p:attrName>style.visibility</p:attrName>
                                        </p:attrNameLst>
                                      </p:cBhvr>
                                      <p:to>
                                        <p:strVal val="visible"/>
                                      </p:to>
                                    </p:set>
                                  </p:childTnLst>
                                </p:cTn>
                              </p:par>
                              <p:par>
                                <p:cTn id="21" presetID="1" presetClass="exit" presetSubtype="0" fill="hold" nodeType="withEffect">
                                  <p:stCondLst>
                                    <p:cond delay="29000"/>
                                  </p:stCondLst>
                                  <p:childTnLst>
                                    <p:set>
                                      <p:cBhvr>
                                        <p:cTn id="22" dur="1" fill="hold">
                                          <p:stCondLst>
                                            <p:cond delay="999"/>
                                          </p:stCondLst>
                                        </p:cTn>
                                        <p:tgtEl>
                                          <p:spTgt spid="21513"/>
                                        </p:tgtEl>
                                        <p:attrNameLst>
                                          <p:attrName>style.visibility</p:attrName>
                                        </p:attrNameLst>
                                      </p:cBhvr>
                                      <p:to>
                                        <p:strVal val="hidden"/>
                                      </p:to>
                                    </p:set>
                                  </p:childTnLst>
                                </p:cTn>
                              </p:par>
                              <p:par>
                                <p:cTn id="23" presetID="1" presetClass="entr" presetSubtype="0" fill="hold" grpId="0" nodeType="withEffect">
                                  <p:stCondLst>
                                    <p:cond delay="27000"/>
                                  </p:stCondLst>
                                  <p:childTnLst>
                                    <p:set>
                                      <p:cBhvr>
                                        <p:cTn id="24" dur="1" fill="hold">
                                          <p:stCondLst>
                                            <p:cond delay="999"/>
                                          </p:stCondLst>
                                        </p:cTn>
                                        <p:tgtEl>
                                          <p:spTgt spid="21514"/>
                                        </p:tgtEl>
                                        <p:attrNameLst>
                                          <p:attrName>style.visibility</p:attrName>
                                        </p:attrNameLst>
                                      </p:cBhvr>
                                      <p:to>
                                        <p:strVal val="visible"/>
                                      </p:to>
                                    </p:set>
                                  </p:childTnLst>
                                </p:cTn>
                              </p:par>
                              <p:par>
                                <p:cTn id="25" presetID="1" presetClass="exit" presetSubtype="0" fill="hold" nodeType="withEffect">
                                  <p:stCondLst>
                                    <p:cond delay="28000"/>
                                  </p:stCondLst>
                                  <p:childTnLst>
                                    <p:set>
                                      <p:cBhvr>
                                        <p:cTn id="26" dur="1" fill="hold">
                                          <p:stCondLst>
                                            <p:cond delay="999"/>
                                          </p:stCondLst>
                                        </p:cTn>
                                        <p:tgtEl>
                                          <p:spTgt spid="21514"/>
                                        </p:tgtEl>
                                        <p:attrNameLst>
                                          <p:attrName>style.visibility</p:attrName>
                                        </p:attrNameLst>
                                      </p:cBhvr>
                                      <p:to>
                                        <p:strVal val="hidden"/>
                                      </p:to>
                                    </p:set>
                                  </p:childTnLst>
                                </p:cTn>
                              </p:par>
                              <p:par>
                                <p:cTn id="27" presetID="1" presetClass="entr" presetSubtype="0" fill="hold" grpId="0" nodeType="withEffect">
                                  <p:stCondLst>
                                    <p:cond delay="26000"/>
                                  </p:stCondLst>
                                  <p:childTnLst>
                                    <p:set>
                                      <p:cBhvr>
                                        <p:cTn id="28" dur="1" fill="hold">
                                          <p:stCondLst>
                                            <p:cond delay="999"/>
                                          </p:stCondLst>
                                        </p:cTn>
                                        <p:tgtEl>
                                          <p:spTgt spid="21515"/>
                                        </p:tgtEl>
                                        <p:attrNameLst>
                                          <p:attrName>style.visibility</p:attrName>
                                        </p:attrNameLst>
                                      </p:cBhvr>
                                      <p:to>
                                        <p:strVal val="visible"/>
                                      </p:to>
                                    </p:set>
                                  </p:childTnLst>
                                </p:cTn>
                              </p:par>
                              <p:par>
                                <p:cTn id="29" presetID="1" presetClass="exit" presetSubtype="0" fill="hold" nodeType="withEffect">
                                  <p:stCondLst>
                                    <p:cond delay="27000"/>
                                  </p:stCondLst>
                                  <p:childTnLst>
                                    <p:set>
                                      <p:cBhvr>
                                        <p:cTn id="30" dur="1" fill="hold">
                                          <p:stCondLst>
                                            <p:cond delay="999"/>
                                          </p:stCondLst>
                                        </p:cTn>
                                        <p:tgtEl>
                                          <p:spTgt spid="21515"/>
                                        </p:tgtEl>
                                        <p:attrNameLst>
                                          <p:attrName>style.visibility</p:attrName>
                                        </p:attrNameLst>
                                      </p:cBhvr>
                                      <p:to>
                                        <p:strVal val="hidden"/>
                                      </p:to>
                                    </p:set>
                                  </p:childTnLst>
                                </p:cTn>
                              </p:par>
                              <p:par>
                                <p:cTn id="31" presetID="1" presetClass="entr" presetSubtype="0" fill="hold" grpId="0" nodeType="withEffect">
                                  <p:stCondLst>
                                    <p:cond delay="25000"/>
                                  </p:stCondLst>
                                  <p:childTnLst>
                                    <p:set>
                                      <p:cBhvr>
                                        <p:cTn id="32" dur="1" fill="hold">
                                          <p:stCondLst>
                                            <p:cond delay="999"/>
                                          </p:stCondLst>
                                        </p:cTn>
                                        <p:tgtEl>
                                          <p:spTgt spid="21516"/>
                                        </p:tgtEl>
                                        <p:attrNameLst>
                                          <p:attrName>style.visibility</p:attrName>
                                        </p:attrNameLst>
                                      </p:cBhvr>
                                      <p:to>
                                        <p:strVal val="visible"/>
                                      </p:to>
                                    </p:set>
                                  </p:childTnLst>
                                </p:cTn>
                              </p:par>
                              <p:par>
                                <p:cTn id="33" presetID="1" presetClass="exit" presetSubtype="0" fill="hold" nodeType="withEffect">
                                  <p:stCondLst>
                                    <p:cond delay="26000"/>
                                  </p:stCondLst>
                                  <p:childTnLst>
                                    <p:set>
                                      <p:cBhvr>
                                        <p:cTn id="34" dur="1" fill="hold">
                                          <p:stCondLst>
                                            <p:cond delay="999"/>
                                          </p:stCondLst>
                                        </p:cTn>
                                        <p:tgtEl>
                                          <p:spTgt spid="21516"/>
                                        </p:tgtEl>
                                        <p:attrNameLst>
                                          <p:attrName>style.visibility</p:attrName>
                                        </p:attrNameLst>
                                      </p:cBhvr>
                                      <p:to>
                                        <p:strVal val="hidden"/>
                                      </p:to>
                                    </p:set>
                                  </p:childTnLst>
                                </p:cTn>
                              </p:par>
                              <p:par>
                                <p:cTn id="35" presetID="1" presetClass="entr" presetSubtype="0" fill="hold" grpId="0" nodeType="withEffect">
                                  <p:stCondLst>
                                    <p:cond delay="24000"/>
                                  </p:stCondLst>
                                  <p:childTnLst>
                                    <p:set>
                                      <p:cBhvr>
                                        <p:cTn id="36" dur="1" fill="hold">
                                          <p:stCondLst>
                                            <p:cond delay="999"/>
                                          </p:stCondLst>
                                        </p:cTn>
                                        <p:tgtEl>
                                          <p:spTgt spid="21517"/>
                                        </p:tgtEl>
                                        <p:attrNameLst>
                                          <p:attrName>style.visibility</p:attrName>
                                        </p:attrNameLst>
                                      </p:cBhvr>
                                      <p:to>
                                        <p:strVal val="visible"/>
                                      </p:to>
                                    </p:set>
                                  </p:childTnLst>
                                </p:cTn>
                              </p:par>
                              <p:par>
                                <p:cTn id="37" presetID="1" presetClass="exit" presetSubtype="0" fill="hold" nodeType="withEffect">
                                  <p:stCondLst>
                                    <p:cond delay="25000"/>
                                  </p:stCondLst>
                                  <p:childTnLst>
                                    <p:set>
                                      <p:cBhvr>
                                        <p:cTn id="38" dur="1" fill="hold">
                                          <p:stCondLst>
                                            <p:cond delay="999"/>
                                          </p:stCondLst>
                                        </p:cTn>
                                        <p:tgtEl>
                                          <p:spTgt spid="21517"/>
                                        </p:tgtEl>
                                        <p:attrNameLst>
                                          <p:attrName>style.visibility</p:attrName>
                                        </p:attrNameLst>
                                      </p:cBhvr>
                                      <p:to>
                                        <p:strVal val="hidden"/>
                                      </p:to>
                                    </p:set>
                                  </p:childTnLst>
                                </p:cTn>
                              </p:par>
                              <p:par>
                                <p:cTn id="39" presetID="1" presetClass="entr" presetSubtype="0" fill="hold" grpId="0" nodeType="withEffect">
                                  <p:stCondLst>
                                    <p:cond delay="23000"/>
                                  </p:stCondLst>
                                  <p:childTnLst>
                                    <p:set>
                                      <p:cBhvr>
                                        <p:cTn id="40" dur="1" fill="hold">
                                          <p:stCondLst>
                                            <p:cond delay="999"/>
                                          </p:stCondLst>
                                        </p:cTn>
                                        <p:tgtEl>
                                          <p:spTgt spid="21518"/>
                                        </p:tgtEl>
                                        <p:attrNameLst>
                                          <p:attrName>style.visibility</p:attrName>
                                        </p:attrNameLst>
                                      </p:cBhvr>
                                      <p:to>
                                        <p:strVal val="visible"/>
                                      </p:to>
                                    </p:set>
                                  </p:childTnLst>
                                </p:cTn>
                              </p:par>
                              <p:par>
                                <p:cTn id="41" presetID="1" presetClass="exit" presetSubtype="0" fill="hold" nodeType="withEffect">
                                  <p:stCondLst>
                                    <p:cond delay="24000"/>
                                  </p:stCondLst>
                                  <p:childTnLst>
                                    <p:set>
                                      <p:cBhvr>
                                        <p:cTn id="42" dur="1" fill="hold">
                                          <p:stCondLst>
                                            <p:cond delay="999"/>
                                          </p:stCondLst>
                                        </p:cTn>
                                        <p:tgtEl>
                                          <p:spTgt spid="21518"/>
                                        </p:tgtEl>
                                        <p:attrNameLst>
                                          <p:attrName>style.visibility</p:attrName>
                                        </p:attrNameLst>
                                      </p:cBhvr>
                                      <p:to>
                                        <p:strVal val="hidden"/>
                                      </p:to>
                                    </p:set>
                                  </p:childTnLst>
                                </p:cTn>
                              </p:par>
                              <p:par>
                                <p:cTn id="43" presetID="1" presetClass="entr" presetSubtype="0" fill="hold" grpId="0" nodeType="withEffect">
                                  <p:stCondLst>
                                    <p:cond delay="22000"/>
                                  </p:stCondLst>
                                  <p:childTnLst>
                                    <p:set>
                                      <p:cBhvr>
                                        <p:cTn id="44" dur="1" fill="hold">
                                          <p:stCondLst>
                                            <p:cond delay="999"/>
                                          </p:stCondLst>
                                        </p:cTn>
                                        <p:tgtEl>
                                          <p:spTgt spid="21519"/>
                                        </p:tgtEl>
                                        <p:attrNameLst>
                                          <p:attrName>style.visibility</p:attrName>
                                        </p:attrNameLst>
                                      </p:cBhvr>
                                      <p:to>
                                        <p:strVal val="visible"/>
                                      </p:to>
                                    </p:set>
                                  </p:childTnLst>
                                </p:cTn>
                              </p:par>
                              <p:par>
                                <p:cTn id="45" presetID="1" presetClass="exit" presetSubtype="0" fill="hold" nodeType="withEffect">
                                  <p:stCondLst>
                                    <p:cond delay="23000"/>
                                  </p:stCondLst>
                                  <p:childTnLst>
                                    <p:set>
                                      <p:cBhvr>
                                        <p:cTn id="46" dur="1" fill="hold">
                                          <p:stCondLst>
                                            <p:cond delay="999"/>
                                          </p:stCondLst>
                                        </p:cTn>
                                        <p:tgtEl>
                                          <p:spTgt spid="21519"/>
                                        </p:tgtEl>
                                        <p:attrNameLst>
                                          <p:attrName>style.visibility</p:attrName>
                                        </p:attrNameLst>
                                      </p:cBhvr>
                                      <p:to>
                                        <p:strVal val="hidden"/>
                                      </p:to>
                                    </p:set>
                                  </p:childTnLst>
                                </p:cTn>
                              </p:par>
                              <p:par>
                                <p:cTn id="47" presetID="1" presetClass="entr" presetSubtype="0" fill="hold" grpId="0" nodeType="withEffect">
                                  <p:stCondLst>
                                    <p:cond delay="21000"/>
                                  </p:stCondLst>
                                  <p:childTnLst>
                                    <p:set>
                                      <p:cBhvr>
                                        <p:cTn id="48" dur="1" fill="hold">
                                          <p:stCondLst>
                                            <p:cond delay="999"/>
                                          </p:stCondLst>
                                        </p:cTn>
                                        <p:tgtEl>
                                          <p:spTgt spid="21520"/>
                                        </p:tgtEl>
                                        <p:attrNameLst>
                                          <p:attrName>style.visibility</p:attrName>
                                        </p:attrNameLst>
                                      </p:cBhvr>
                                      <p:to>
                                        <p:strVal val="visible"/>
                                      </p:to>
                                    </p:set>
                                  </p:childTnLst>
                                </p:cTn>
                              </p:par>
                              <p:par>
                                <p:cTn id="49" presetID="1" presetClass="exit" presetSubtype="0" fill="hold" nodeType="withEffect">
                                  <p:stCondLst>
                                    <p:cond delay="22000"/>
                                  </p:stCondLst>
                                  <p:childTnLst>
                                    <p:set>
                                      <p:cBhvr>
                                        <p:cTn id="50" dur="1" fill="hold">
                                          <p:stCondLst>
                                            <p:cond delay="999"/>
                                          </p:stCondLst>
                                        </p:cTn>
                                        <p:tgtEl>
                                          <p:spTgt spid="21520"/>
                                        </p:tgtEl>
                                        <p:attrNameLst>
                                          <p:attrName>style.visibility</p:attrName>
                                        </p:attrNameLst>
                                      </p:cBhvr>
                                      <p:to>
                                        <p:strVal val="hidden"/>
                                      </p:to>
                                    </p:set>
                                  </p:childTnLst>
                                </p:cTn>
                              </p:par>
                              <p:par>
                                <p:cTn id="51" presetID="1" presetClass="entr" presetSubtype="0" fill="hold" grpId="0" nodeType="withEffect">
                                  <p:stCondLst>
                                    <p:cond delay="20000"/>
                                  </p:stCondLst>
                                  <p:childTnLst>
                                    <p:set>
                                      <p:cBhvr>
                                        <p:cTn id="52" dur="1" fill="hold">
                                          <p:stCondLst>
                                            <p:cond delay="999"/>
                                          </p:stCondLst>
                                        </p:cTn>
                                        <p:tgtEl>
                                          <p:spTgt spid="21521"/>
                                        </p:tgtEl>
                                        <p:attrNameLst>
                                          <p:attrName>style.visibility</p:attrName>
                                        </p:attrNameLst>
                                      </p:cBhvr>
                                      <p:to>
                                        <p:strVal val="visible"/>
                                      </p:to>
                                    </p:set>
                                  </p:childTnLst>
                                </p:cTn>
                              </p:par>
                              <p:par>
                                <p:cTn id="53" presetID="1" presetClass="exit" presetSubtype="0" fill="hold" nodeType="withEffect">
                                  <p:stCondLst>
                                    <p:cond delay="21000"/>
                                  </p:stCondLst>
                                  <p:childTnLst>
                                    <p:set>
                                      <p:cBhvr>
                                        <p:cTn id="54" dur="1" fill="hold">
                                          <p:stCondLst>
                                            <p:cond delay="999"/>
                                          </p:stCondLst>
                                        </p:cTn>
                                        <p:tgtEl>
                                          <p:spTgt spid="21521"/>
                                        </p:tgtEl>
                                        <p:attrNameLst>
                                          <p:attrName>style.visibility</p:attrName>
                                        </p:attrNameLst>
                                      </p:cBhvr>
                                      <p:to>
                                        <p:strVal val="hidden"/>
                                      </p:to>
                                    </p:set>
                                  </p:childTnLst>
                                </p:cTn>
                              </p:par>
                              <p:par>
                                <p:cTn id="55" presetID="1" presetClass="entr" presetSubtype="0" fill="hold" grpId="0" nodeType="withEffect">
                                  <p:stCondLst>
                                    <p:cond delay="19000"/>
                                  </p:stCondLst>
                                  <p:childTnLst>
                                    <p:set>
                                      <p:cBhvr>
                                        <p:cTn id="56" dur="1" fill="hold">
                                          <p:stCondLst>
                                            <p:cond delay="999"/>
                                          </p:stCondLst>
                                        </p:cTn>
                                        <p:tgtEl>
                                          <p:spTgt spid="21522"/>
                                        </p:tgtEl>
                                        <p:attrNameLst>
                                          <p:attrName>style.visibility</p:attrName>
                                        </p:attrNameLst>
                                      </p:cBhvr>
                                      <p:to>
                                        <p:strVal val="visible"/>
                                      </p:to>
                                    </p:set>
                                  </p:childTnLst>
                                </p:cTn>
                              </p:par>
                              <p:par>
                                <p:cTn id="57" presetID="1" presetClass="exit" presetSubtype="0" fill="hold" nodeType="withEffect">
                                  <p:stCondLst>
                                    <p:cond delay="20000"/>
                                  </p:stCondLst>
                                  <p:childTnLst>
                                    <p:set>
                                      <p:cBhvr>
                                        <p:cTn id="58" dur="1" fill="hold">
                                          <p:stCondLst>
                                            <p:cond delay="999"/>
                                          </p:stCondLst>
                                        </p:cTn>
                                        <p:tgtEl>
                                          <p:spTgt spid="21522"/>
                                        </p:tgtEl>
                                        <p:attrNameLst>
                                          <p:attrName>style.visibility</p:attrName>
                                        </p:attrNameLst>
                                      </p:cBhvr>
                                      <p:to>
                                        <p:strVal val="hidden"/>
                                      </p:to>
                                    </p:set>
                                  </p:childTnLst>
                                </p:cTn>
                              </p:par>
                              <p:par>
                                <p:cTn id="59" presetID="1" presetClass="entr" presetSubtype="0" fill="hold" grpId="0" nodeType="withEffect">
                                  <p:stCondLst>
                                    <p:cond delay="18000"/>
                                  </p:stCondLst>
                                  <p:childTnLst>
                                    <p:set>
                                      <p:cBhvr>
                                        <p:cTn id="60" dur="1" fill="hold">
                                          <p:stCondLst>
                                            <p:cond delay="999"/>
                                          </p:stCondLst>
                                        </p:cTn>
                                        <p:tgtEl>
                                          <p:spTgt spid="21523"/>
                                        </p:tgtEl>
                                        <p:attrNameLst>
                                          <p:attrName>style.visibility</p:attrName>
                                        </p:attrNameLst>
                                      </p:cBhvr>
                                      <p:to>
                                        <p:strVal val="visible"/>
                                      </p:to>
                                    </p:set>
                                  </p:childTnLst>
                                </p:cTn>
                              </p:par>
                              <p:par>
                                <p:cTn id="61" presetID="1" presetClass="exit" presetSubtype="0" fill="hold" nodeType="withEffect">
                                  <p:stCondLst>
                                    <p:cond delay="19000"/>
                                  </p:stCondLst>
                                  <p:childTnLst>
                                    <p:set>
                                      <p:cBhvr>
                                        <p:cTn id="62" dur="1" fill="hold">
                                          <p:stCondLst>
                                            <p:cond delay="999"/>
                                          </p:stCondLst>
                                        </p:cTn>
                                        <p:tgtEl>
                                          <p:spTgt spid="21523"/>
                                        </p:tgtEl>
                                        <p:attrNameLst>
                                          <p:attrName>style.visibility</p:attrName>
                                        </p:attrNameLst>
                                      </p:cBhvr>
                                      <p:to>
                                        <p:strVal val="hidden"/>
                                      </p:to>
                                    </p:set>
                                  </p:childTnLst>
                                </p:cTn>
                              </p:par>
                              <p:par>
                                <p:cTn id="63" presetID="1" presetClass="entr" presetSubtype="0" fill="hold" grpId="0" nodeType="withEffect">
                                  <p:stCondLst>
                                    <p:cond delay="17000"/>
                                  </p:stCondLst>
                                  <p:childTnLst>
                                    <p:set>
                                      <p:cBhvr>
                                        <p:cTn id="64" dur="1" fill="hold">
                                          <p:stCondLst>
                                            <p:cond delay="999"/>
                                          </p:stCondLst>
                                        </p:cTn>
                                        <p:tgtEl>
                                          <p:spTgt spid="21524"/>
                                        </p:tgtEl>
                                        <p:attrNameLst>
                                          <p:attrName>style.visibility</p:attrName>
                                        </p:attrNameLst>
                                      </p:cBhvr>
                                      <p:to>
                                        <p:strVal val="visible"/>
                                      </p:to>
                                    </p:set>
                                  </p:childTnLst>
                                </p:cTn>
                              </p:par>
                              <p:par>
                                <p:cTn id="65" presetID="1" presetClass="exit" presetSubtype="0" fill="hold" nodeType="withEffect">
                                  <p:stCondLst>
                                    <p:cond delay="18000"/>
                                  </p:stCondLst>
                                  <p:childTnLst>
                                    <p:set>
                                      <p:cBhvr>
                                        <p:cTn id="66" dur="1" fill="hold">
                                          <p:stCondLst>
                                            <p:cond delay="999"/>
                                          </p:stCondLst>
                                        </p:cTn>
                                        <p:tgtEl>
                                          <p:spTgt spid="21524"/>
                                        </p:tgtEl>
                                        <p:attrNameLst>
                                          <p:attrName>style.visibility</p:attrName>
                                        </p:attrNameLst>
                                      </p:cBhvr>
                                      <p:to>
                                        <p:strVal val="hidden"/>
                                      </p:to>
                                    </p:set>
                                  </p:childTnLst>
                                </p:cTn>
                              </p:par>
                              <p:par>
                                <p:cTn id="67" presetID="1" presetClass="entr" presetSubtype="0" fill="hold" grpId="0" nodeType="withEffect">
                                  <p:stCondLst>
                                    <p:cond delay="16000"/>
                                  </p:stCondLst>
                                  <p:childTnLst>
                                    <p:set>
                                      <p:cBhvr>
                                        <p:cTn id="68" dur="1" fill="hold">
                                          <p:stCondLst>
                                            <p:cond delay="999"/>
                                          </p:stCondLst>
                                        </p:cTn>
                                        <p:tgtEl>
                                          <p:spTgt spid="21525"/>
                                        </p:tgtEl>
                                        <p:attrNameLst>
                                          <p:attrName>style.visibility</p:attrName>
                                        </p:attrNameLst>
                                      </p:cBhvr>
                                      <p:to>
                                        <p:strVal val="visible"/>
                                      </p:to>
                                    </p:set>
                                  </p:childTnLst>
                                </p:cTn>
                              </p:par>
                              <p:par>
                                <p:cTn id="69" presetID="1" presetClass="exit" presetSubtype="0" fill="hold" nodeType="withEffect">
                                  <p:stCondLst>
                                    <p:cond delay="17000"/>
                                  </p:stCondLst>
                                  <p:childTnLst>
                                    <p:set>
                                      <p:cBhvr>
                                        <p:cTn id="70" dur="1" fill="hold">
                                          <p:stCondLst>
                                            <p:cond delay="999"/>
                                          </p:stCondLst>
                                        </p:cTn>
                                        <p:tgtEl>
                                          <p:spTgt spid="21525"/>
                                        </p:tgtEl>
                                        <p:attrNameLst>
                                          <p:attrName>style.visibility</p:attrName>
                                        </p:attrNameLst>
                                      </p:cBhvr>
                                      <p:to>
                                        <p:strVal val="hidden"/>
                                      </p:to>
                                    </p:set>
                                  </p:childTnLst>
                                </p:cTn>
                              </p:par>
                              <p:par>
                                <p:cTn id="71" presetID="1" presetClass="entr" presetSubtype="0" fill="hold" grpId="0" nodeType="withEffect">
                                  <p:stCondLst>
                                    <p:cond delay="15000"/>
                                  </p:stCondLst>
                                  <p:childTnLst>
                                    <p:set>
                                      <p:cBhvr>
                                        <p:cTn id="72" dur="1" fill="hold">
                                          <p:stCondLst>
                                            <p:cond delay="999"/>
                                          </p:stCondLst>
                                        </p:cTn>
                                        <p:tgtEl>
                                          <p:spTgt spid="21526"/>
                                        </p:tgtEl>
                                        <p:attrNameLst>
                                          <p:attrName>style.visibility</p:attrName>
                                        </p:attrNameLst>
                                      </p:cBhvr>
                                      <p:to>
                                        <p:strVal val="visible"/>
                                      </p:to>
                                    </p:set>
                                  </p:childTnLst>
                                </p:cTn>
                              </p:par>
                              <p:par>
                                <p:cTn id="73" presetID="1" presetClass="exit" presetSubtype="0" fill="hold" nodeType="withEffect">
                                  <p:stCondLst>
                                    <p:cond delay="16000"/>
                                  </p:stCondLst>
                                  <p:childTnLst>
                                    <p:set>
                                      <p:cBhvr>
                                        <p:cTn id="74" dur="1" fill="hold">
                                          <p:stCondLst>
                                            <p:cond delay="999"/>
                                          </p:stCondLst>
                                        </p:cTn>
                                        <p:tgtEl>
                                          <p:spTgt spid="21526"/>
                                        </p:tgtEl>
                                        <p:attrNameLst>
                                          <p:attrName>style.visibility</p:attrName>
                                        </p:attrNameLst>
                                      </p:cBhvr>
                                      <p:to>
                                        <p:strVal val="hidden"/>
                                      </p:to>
                                    </p:set>
                                  </p:childTnLst>
                                </p:cTn>
                              </p:par>
                              <p:par>
                                <p:cTn id="75" presetID="1" presetClass="entr" presetSubtype="0" fill="hold" grpId="0" nodeType="withEffect">
                                  <p:stCondLst>
                                    <p:cond delay="14000"/>
                                  </p:stCondLst>
                                  <p:childTnLst>
                                    <p:set>
                                      <p:cBhvr>
                                        <p:cTn id="76" dur="1" fill="hold">
                                          <p:stCondLst>
                                            <p:cond delay="999"/>
                                          </p:stCondLst>
                                        </p:cTn>
                                        <p:tgtEl>
                                          <p:spTgt spid="21527"/>
                                        </p:tgtEl>
                                        <p:attrNameLst>
                                          <p:attrName>style.visibility</p:attrName>
                                        </p:attrNameLst>
                                      </p:cBhvr>
                                      <p:to>
                                        <p:strVal val="visible"/>
                                      </p:to>
                                    </p:set>
                                  </p:childTnLst>
                                </p:cTn>
                              </p:par>
                              <p:par>
                                <p:cTn id="77" presetID="1" presetClass="exit" presetSubtype="0" fill="hold" nodeType="withEffect">
                                  <p:stCondLst>
                                    <p:cond delay="15000"/>
                                  </p:stCondLst>
                                  <p:childTnLst>
                                    <p:set>
                                      <p:cBhvr>
                                        <p:cTn id="78" dur="1" fill="hold">
                                          <p:stCondLst>
                                            <p:cond delay="999"/>
                                          </p:stCondLst>
                                        </p:cTn>
                                        <p:tgtEl>
                                          <p:spTgt spid="21527"/>
                                        </p:tgtEl>
                                        <p:attrNameLst>
                                          <p:attrName>style.visibility</p:attrName>
                                        </p:attrNameLst>
                                      </p:cBhvr>
                                      <p:to>
                                        <p:strVal val="hidden"/>
                                      </p:to>
                                    </p:set>
                                  </p:childTnLst>
                                </p:cTn>
                              </p:par>
                              <p:par>
                                <p:cTn id="79" presetID="1" presetClass="entr" presetSubtype="0" fill="hold" grpId="0" nodeType="withEffect">
                                  <p:stCondLst>
                                    <p:cond delay="13000"/>
                                  </p:stCondLst>
                                  <p:childTnLst>
                                    <p:set>
                                      <p:cBhvr>
                                        <p:cTn id="80" dur="1" fill="hold">
                                          <p:stCondLst>
                                            <p:cond delay="999"/>
                                          </p:stCondLst>
                                        </p:cTn>
                                        <p:tgtEl>
                                          <p:spTgt spid="21528"/>
                                        </p:tgtEl>
                                        <p:attrNameLst>
                                          <p:attrName>style.visibility</p:attrName>
                                        </p:attrNameLst>
                                      </p:cBhvr>
                                      <p:to>
                                        <p:strVal val="visible"/>
                                      </p:to>
                                    </p:set>
                                  </p:childTnLst>
                                </p:cTn>
                              </p:par>
                              <p:par>
                                <p:cTn id="81" presetID="1" presetClass="exit" presetSubtype="0" fill="hold" nodeType="withEffect">
                                  <p:stCondLst>
                                    <p:cond delay="14000"/>
                                  </p:stCondLst>
                                  <p:childTnLst>
                                    <p:set>
                                      <p:cBhvr>
                                        <p:cTn id="82" dur="1" fill="hold">
                                          <p:stCondLst>
                                            <p:cond delay="999"/>
                                          </p:stCondLst>
                                        </p:cTn>
                                        <p:tgtEl>
                                          <p:spTgt spid="21528"/>
                                        </p:tgtEl>
                                        <p:attrNameLst>
                                          <p:attrName>style.visibility</p:attrName>
                                        </p:attrNameLst>
                                      </p:cBhvr>
                                      <p:to>
                                        <p:strVal val="hidden"/>
                                      </p:to>
                                    </p:set>
                                  </p:childTnLst>
                                </p:cTn>
                              </p:par>
                              <p:par>
                                <p:cTn id="83" presetID="1" presetClass="entr" presetSubtype="0" fill="hold" grpId="0" nodeType="withEffect">
                                  <p:stCondLst>
                                    <p:cond delay="12000"/>
                                  </p:stCondLst>
                                  <p:childTnLst>
                                    <p:set>
                                      <p:cBhvr>
                                        <p:cTn id="84" dur="1" fill="hold">
                                          <p:stCondLst>
                                            <p:cond delay="999"/>
                                          </p:stCondLst>
                                        </p:cTn>
                                        <p:tgtEl>
                                          <p:spTgt spid="21529"/>
                                        </p:tgtEl>
                                        <p:attrNameLst>
                                          <p:attrName>style.visibility</p:attrName>
                                        </p:attrNameLst>
                                      </p:cBhvr>
                                      <p:to>
                                        <p:strVal val="visible"/>
                                      </p:to>
                                    </p:set>
                                  </p:childTnLst>
                                </p:cTn>
                              </p:par>
                              <p:par>
                                <p:cTn id="85" presetID="1" presetClass="exit" presetSubtype="0" fill="hold" nodeType="withEffect">
                                  <p:stCondLst>
                                    <p:cond delay="13000"/>
                                  </p:stCondLst>
                                  <p:childTnLst>
                                    <p:set>
                                      <p:cBhvr>
                                        <p:cTn id="86" dur="1" fill="hold">
                                          <p:stCondLst>
                                            <p:cond delay="999"/>
                                          </p:stCondLst>
                                        </p:cTn>
                                        <p:tgtEl>
                                          <p:spTgt spid="21529"/>
                                        </p:tgtEl>
                                        <p:attrNameLst>
                                          <p:attrName>style.visibility</p:attrName>
                                        </p:attrNameLst>
                                      </p:cBhvr>
                                      <p:to>
                                        <p:strVal val="hidden"/>
                                      </p:to>
                                    </p:set>
                                  </p:childTnLst>
                                </p:cTn>
                              </p:par>
                              <p:par>
                                <p:cTn id="87" presetID="1" presetClass="entr" presetSubtype="0" fill="hold" grpId="0" nodeType="withEffect">
                                  <p:stCondLst>
                                    <p:cond delay="11000"/>
                                  </p:stCondLst>
                                  <p:childTnLst>
                                    <p:set>
                                      <p:cBhvr>
                                        <p:cTn id="88" dur="1" fill="hold">
                                          <p:stCondLst>
                                            <p:cond delay="999"/>
                                          </p:stCondLst>
                                        </p:cTn>
                                        <p:tgtEl>
                                          <p:spTgt spid="21530"/>
                                        </p:tgtEl>
                                        <p:attrNameLst>
                                          <p:attrName>style.visibility</p:attrName>
                                        </p:attrNameLst>
                                      </p:cBhvr>
                                      <p:to>
                                        <p:strVal val="visible"/>
                                      </p:to>
                                    </p:set>
                                  </p:childTnLst>
                                </p:cTn>
                              </p:par>
                              <p:par>
                                <p:cTn id="89" presetID="1" presetClass="exit" presetSubtype="0" fill="hold" nodeType="withEffect">
                                  <p:stCondLst>
                                    <p:cond delay="12000"/>
                                  </p:stCondLst>
                                  <p:childTnLst>
                                    <p:set>
                                      <p:cBhvr>
                                        <p:cTn id="90" dur="1" fill="hold">
                                          <p:stCondLst>
                                            <p:cond delay="999"/>
                                          </p:stCondLst>
                                        </p:cTn>
                                        <p:tgtEl>
                                          <p:spTgt spid="21530"/>
                                        </p:tgtEl>
                                        <p:attrNameLst>
                                          <p:attrName>style.visibility</p:attrName>
                                        </p:attrNameLst>
                                      </p:cBhvr>
                                      <p:to>
                                        <p:strVal val="hidden"/>
                                      </p:to>
                                    </p:set>
                                  </p:childTnLst>
                                </p:cTn>
                              </p:par>
                              <p:par>
                                <p:cTn id="91" presetID="1" presetClass="entr" presetSubtype="0" fill="hold" grpId="0" nodeType="withEffect">
                                  <p:stCondLst>
                                    <p:cond delay="10000"/>
                                  </p:stCondLst>
                                  <p:childTnLst>
                                    <p:set>
                                      <p:cBhvr>
                                        <p:cTn id="92" dur="1" fill="hold">
                                          <p:stCondLst>
                                            <p:cond delay="999"/>
                                          </p:stCondLst>
                                        </p:cTn>
                                        <p:tgtEl>
                                          <p:spTgt spid="21531"/>
                                        </p:tgtEl>
                                        <p:attrNameLst>
                                          <p:attrName>style.visibility</p:attrName>
                                        </p:attrNameLst>
                                      </p:cBhvr>
                                      <p:to>
                                        <p:strVal val="visible"/>
                                      </p:to>
                                    </p:set>
                                  </p:childTnLst>
                                </p:cTn>
                              </p:par>
                              <p:par>
                                <p:cTn id="93" presetID="1" presetClass="exit" presetSubtype="0" fill="hold" nodeType="withEffect">
                                  <p:stCondLst>
                                    <p:cond delay="11000"/>
                                  </p:stCondLst>
                                  <p:childTnLst>
                                    <p:set>
                                      <p:cBhvr>
                                        <p:cTn id="94" dur="1" fill="hold">
                                          <p:stCondLst>
                                            <p:cond delay="999"/>
                                          </p:stCondLst>
                                        </p:cTn>
                                        <p:tgtEl>
                                          <p:spTgt spid="21531"/>
                                        </p:tgtEl>
                                        <p:attrNameLst>
                                          <p:attrName>style.visibility</p:attrName>
                                        </p:attrNameLst>
                                      </p:cBhvr>
                                      <p:to>
                                        <p:strVal val="hidden"/>
                                      </p:to>
                                    </p:set>
                                  </p:childTnLst>
                                </p:cTn>
                              </p:par>
                              <p:par>
                                <p:cTn id="95" presetID="1" presetClass="entr" presetSubtype="0" fill="hold" grpId="0" nodeType="withEffect">
                                  <p:stCondLst>
                                    <p:cond delay="9000"/>
                                  </p:stCondLst>
                                  <p:childTnLst>
                                    <p:set>
                                      <p:cBhvr>
                                        <p:cTn id="96" dur="1" fill="hold">
                                          <p:stCondLst>
                                            <p:cond delay="999"/>
                                          </p:stCondLst>
                                        </p:cTn>
                                        <p:tgtEl>
                                          <p:spTgt spid="21532"/>
                                        </p:tgtEl>
                                        <p:attrNameLst>
                                          <p:attrName>style.visibility</p:attrName>
                                        </p:attrNameLst>
                                      </p:cBhvr>
                                      <p:to>
                                        <p:strVal val="visible"/>
                                      </p:to>
                                    </p:set>
                                  </p:childTnLst>
                                </p:cTn>
                              </p:par>
                              <p:par>
                                <p:cTn id="97" presetID="1" presetClass="exit" presetSubtype="0" fill="hold" nodeType="withEffect">
                                  <p:stCondLst>
                                    <p:cond delay="10000"/>
                                  </p:stCondLst>
                                  <p:childTnLst>
                                    <p:set>
                                      <p:cBhvr>
                                        <p:cTn id="98" dur="1" fill="hold">
                                          <p:stCondLst>
                                            <p:cond delay="999"/>
                                          </p:stCondLst>
                                        </p:cTn>
                                        <p:tgtEl>
                                          <p:spTgt spid="21532"/>
                                        </p:tgtEl>
                                        <p:attrNameLst>
                                          <p:attrName>style.visibility</p:attrName>
                                        </p:attrNameLst>
                                      </p:cBhvr>
                                      <p:to>
                                        <p:strVal val="hidden"/>
                                      </p:to>
                                    </p:set>
                                  </p:childTnLst>
                                </p:cTn>
                              </p:par>
                              <p:par>
                                <p:cTn id="99" presetID="1" presetClass="entr" presetSubtype="0" fill="hold" grpId="0" nodeType="withEffect">
                                  <p:stCondLst>
                                    <p:cond delay="8000"/>
                                  </p:stCondLst>
                                  <p:childTnLst>
                                    <p:set>
                                      <p:cBhvr>
                                        <p:cTn id="100" dur="1" fill="hold">
                                          <p:stCondLst>
                                            <p:cond delay="999"/>
                                          </p:stCondLst>
                                        </p:cTn>
                                        <p:tgtEl>
                                          <p:spTgt spid="21533"/>
                                        </p:tgtEl>
                                        <p:attrNameLst>
                                          <p:attrName>style.visibility</p:attrName>
                                        </p:attrNameLst>
                                      </p:cBhvr>
                                      <p:to>
                                        <p:strVal val="visible"/>
                                      </p:to>
                                    </p:set>
                                  </p:childTnLst>
                                </p:cTn>
                              </p:par>
                              <p:par>
                                <p:cTn id="101" presetID="1" presetClass="exit" presetSubtype="0" fill="hold" nodeType="withEffect">
                                  <p:stCondLst>
                                    <p:cond delay="9000"/>
                                  </p:stCondLst>
                                  <p:childTnLst>
                                    <p:set>
                                      <p:cBhvr>
                                        <p:cTn id="102" dur="1" fill="hold">
                                          <p:stCondLst>
                                            <p:cond delay="999"/>
                                          </p:stCondLst>
                                        </p:cTn>
                                        <p:tgtEl>
                                          <p:spTgt spid="21533"/>
                                        </p:tgtEl>
                                        <p:attrNameLst>
                                          <p:attrName>style.visibility</p:attrName>
                                        </p:attrNameLst>
                                      </p:cBhvr>
                                      <p:to>
                                        <p:strVal val="hidden"/>
                                      </p:to>
                                    </p:set>
                                  </p:childTnLst>
                                </p:cTn>
                              </p:par>
                              <p:par>
                                <p:cTn id="103" presetID="1" presetClass="entr" presetSubtype="0" fill="hold" grpId="0" nodeType="withEffect">
                                  <p:stCondLst>
                                    <p:cond delay="7000"/>
                                  </p:stCondLst>
                                  <p:childTnLst>
                                    <p:set>
                                      <p:cBhvr>
                                        <p:cTn id="104" dur="1" fill="hold">
                                          <p:stCondLst>
                                            <p:cond delay="999"/>
                                          </p:stCondLst>
                                        </p:cTn>
                                        <p:tgtEl>
                                          <p:spTgt spid="21534"/>
                                        </p:tgtEl>
                                        <p:attrNameLst>
                                          <p:attrName>style.visibility</p:attrName>
                                        </p:attrNameLst>
                                      </p:cBhvr>
                                      <p:to>
                                        <p:strVal val="visible"/>
                                      </p:to>
                                    </p:set>
                                  </p:childTnLst>
                                </p:cTn>
                              </p:par>
                              <p:par>
                                <p:cTn id="105" presetID="1" presetClass="exit" presetSubtype="0" fill="hold" nodeType="withEffect">
                                  <p:stCondLst>
                                    <p:cond delay="8000"/>
                                  </p:stCondLst>
                                  <p:childTnLst>
                                    <p:set>
                                      <p:cBhvr>
                                        <p:cTn id="106" dur="1" fill="hold">
                                          <p:stCondLst>
                                            <p:cond delay="999"/>
                                          </p:stCondLst>
                                        </p:cTn>
                                        <p:tgtEl>
                                          <p:spTgt spid="21534"/>
                                        </p:tgtEl>
                                        <p:attrNameLst>
                                          <p:attrName>style.visibility</p:attrName>
                                        </p:attrNameLst>
                                      </p:cBhvr>
                                      <p:to>
                                        <p:strVal val="hidden"/>
                                      </p:to>
                                    </p:set>
                                  </p:childTnLst>
                                </p:cTn>
                              </p:par>
                              <p:par>
                                <p:cTn id="107" presetID="1" presetClass="entr" presetSubtype="0" fill="hold" grpId="0" nodeType="withEffect">
                                  <p:stCondLst>
                                    <p:cond delay="6000"/>
                                  </p:stCondLst>
                                  <p:childTnLst>
                                    <p:set>
                                      <p:cBhvr>
                                        <p:cTn id="108" dur="1" fill="hold">
                                          <p:stCondLst>
                                            <p:cond delay="999"/>
                                          </p:stCondLst>
                                        </p:cTn>
                                        <p:tgtEl>
                                          <p:spTgt spid="21535"/>
                                        </p:tgtEl>
                                        <p:attrNameLst>
                                          <p:attrName>style.visibility</p:attrName>
                                        </p:attrNameLst>
                                      </p:cBhvr>
                                      <p:to>
                                        <p:strVal val="visible"/>
                                      </p:to>
                                    </p:set>
                                  </p:childTnLst>
                                </p:cTn>
                              </p:par>
                              <p:par>
                                <p:cTn id="109" presetID="1" presetClass="exit" presetSubtype="0" fill="hold" nodeType="withEffect">
                                  <p:stCondLst>
                                    <p:cond delay="7000"/>
                                  </p:stCondLst>
                                  <p:childTnLst>
                                    <p:set>
                                      <p:cBhvr>
                                        <p:cTn id="110" dur="1" fill="hold">
                                          <p:stCondLst>
                                            <p:cond delay="999"/>
                                          </p:stCondLst>
                                        </p:cTn>
                                        <p:tgtEl>
                                          <p:spTgt spid="21535"/>
                                        </p:tgtEl>
                                        <p:attrNameLst>
                                          <p:attrName>style.visibility</p:attrName>
                                        </p:attrNameLst>
                                      </p:cBhvr>
                                      <p:to>
                                        <p:strVal val="hidden"/>
                                      </p:to>
                                    </p:set>
                                  </p:childTnLst>
                                </p:cTn>
                              </p:par>
                              <p:par>
                                <p:cTn id="111" presetID="1" presetClass="entr" presetSubtype="0" fill="hold" grpId="0" nodeType="withEffect">
                                  <p:stCondLst>
                                    <p:cond delay="5000"/>
                                  </p:stCondLst>
                                  <p:childTnLst>
                                    <p:set>
                                      <p:cBhvr>
                                        <p:cTn id="112" dur="1" fill="hold">
                                          <p:stCondLst>
                                            <p:cond delay="999"/>
                                          </p:stCondLst>
                                        </p:cTn>
                                        <p:tgtEl>
                                          <p:spTgt spid="21536"/>
                                        </p:tgtEl>
                                        <p:attrNameLst>
                                          <p:attrName>style.visibility</p:attrName>
                                        </p:attrNameLst>
                                      </p:cBhvr>
                                      <p:to>
                                        <p:strVal val="visible"/>
                                      </p:to>
                                    </p:set>
                                  </p:childTnLst>
                                </p:cTn>
                              </p:par>
                              <p:par>
                                <p:cTn id="113" presetID="1" presetClass="exit" presetSubtype="0" fill="hold" nodeType="withEffect">
                                  <p:stCondLst>
                                    <p:cond delay="6000"/>
                                  </p:stCondLst>
                                  <p:childTnLst>
                                    <p:set>
                                      <p:cBhvr>
                                        <p:cTn id="114" dur="1" fill="hold">
                                          <p:stCondLst>
                                            <p:cond delay="999"/>
                                          </p:stCondLst>
                                        </p:cTn>
                                        <p:tgtEl>
                                          <p:spTgt spid="21536"/>
                                        </p:tgtEl>
                                        <p:attrNameLst>
                                          <p:attrName>style.visibility</p:attrName>
                                        </p:attrNameLst>
                                      </p:cBhvr>
                                      <p:to>
                                        <p:strVal val="hidden"/>
                                      </p:to>
                                    </p:set>
                                  </p:childTnLst>
                                </p:cTn>
                              </p:par>
                              <p:par>
                                <p:cTn id="115" presetID="1" presetClass="entr" presetSubtype="0" fill="hold" grpId="0" nodeType="withEffect">
                                  <p:stCondLst>
                                    <p:cond delay="4000"/>
                                  </p:stCondLst>
                                  <p:childTnLst>
                                    <p:set>
                                      <p:cBhvr>
                                        <p:cTn id="116" dur="1" fill="hold">
                                          <p:stCondLst>
                                            <p:cond delay="999"/>
                                          </p:stCondLst>
                                        </p:cTn>
                                        <p:tgtEl>
                                          <p:spTgt spid="21537"/>
                                        </p:tgtEl>
                                        <p:attrNameLst>
                                          <p:attrName>style.visibility</p:attrName>
                                        </p:attrNameLst>
                                      </p:cBhvr>
                                      <p:to>
                                        <p:strVal val="visible"/>
                                      </p:to>
                                    </p:set>
                                  </p:childTnLst>
                                </p:cTn>
                              </p:par>
                              <p:par>
                                <p:cTn id="117" presetID="1" presetClass="exit" presetSubtype="0" fill="hold" nodeType="withEffect">
                                  <p:stCondLst>
                                    <p:cond delay="5000"/>
                                  </p:stCondLst>
                                  <p:childTnLst>
                                    <p:set>
                                      <p:cBhvr>
                                        <p:cTn id="118" dur="1" fill="hold">
                                          <p:stCondLst>
                                            <p:cond delay="999"/>
                                          </p:stCondLst>
                                        </p:cTn>
                                        <p:tgtEl>
                                          <p:spTgt spid="21537"/>
                                        </p:tgtEl>
                                        <p:attrNameLst>
                                          <p:attrName>style.visibility</p:attrName>
                                        </p:attrNameLst>
                                      </p:cBhvr>
                                      <p:to>
                                        <p:strVal val="hidden"/>
                                      </p:to>
                                    </p:set>
                                  </p:childTnLst>
                                </p:cTn>
                              </p:par>
                              <p:par>
                                <p:cTn id="119" presetID="1" presetClass="entr" presetSubtype="0" fill="hold" grpId="0" nodeType="withEffect">
                                  <p:stCondLst>
                                    <p:cond delay="3000"/>
                                  </p:stCondLst>
                                  <p:childTnLst>
                                    <p:set>
                                      <p:cBhvr>
                                        <p:cTn id="120" dur="1" fill="hold">
                                          <p:stCondLst>
                                            <p:cond delay="999"/>
                                          </p:stCondLst>
                                        </p:cTn>
                                        <p:tgtEl>
                                          <p:spTgt spid="21538"/>
                                        </p:tgtEl>
                                        <p:attrNameLst>
                                          <p:attrName>style.visibility</p:attrName>
                                        </p:attrNameLst>
                                      </p:cBhvr>
                                      <p:to>
                                        <p:strVal val="visible"/>
                                      </p:to>
                                    </p:set>
                                  </p:childTnLst>
                                </p:cTn>
                              </p:par>
                              <p:par>
                                <p:cTn id="121" presetID="1" presetClass="exit" presetSubtype="0" fill="hold" nodeType="withEffect">
                                  <p:stCondLst>
                                    <p:cond delay="4000"/>
                                  </p:stCondLst>
                                  <p:childTnLst>
                                    <p:set>
                                      <p:cBhvr>
                                        <p:cTn id="122" dur="1" fill="hold">
                                          <p:stCondLst>
                                            <p:cond delay="999"/>
                                          </p:stCondLst>
                                        </p:cTn>
                                        <p:tgtEl>
                                          <p:spTgt spid="21538"/>
                                        </p:tgtEl>
                                        <p:attrNameLst>
                                          <p:attrName>style.visibility</p:attrName>
                                        </p:attrNameLst>
                                      </p:cBhvr>
                                      <p:to>
                                        <p:strVal val="hidden"/>
                                      </p:to>
                                    </p:set>
                                  </p:childTnLst>
                                </p:cTn>
                              </p:par>
                              <p:par>
                                <p:cTn id="123" presetID="1" presetClass="entr" presetSubtype="0" fill="hold" grpId="0" nodeType="withEffect">
                                  <p:stCondLst>
                                    <p:cond delay="2000"/>
                                  </p:stCondLst>
                                  <p:childTnLst>
                                    <p:set>
                                      <p:cBhvr>
                                        <p:cTn id="124" dur="1" fill="hold">
                                          <p:stCondLst>
                                            <p:cond delay="999"/>
                                          </p:stCondLst>
                                        </p:cTn>
                                        <p:tgtEl>
                                          <p:spTgt spid="21539"/>
                                        </p:tgtEl>
                                        <p:attrNameLst>
                                          <p:attrName>style.visibility</p:attrName>
                                        </p:attrNameLst>
                                      </p:cBhvr>
                                      <p:to>
                                        <p:strVal val="visible"/>
                                      </p:to>
                                    </p:set>
                                  </p:childTnLst>
                                </p:cTn>
                              </p:par>
                              <p:par>
                                <p:cTn id="125" presetID="1" presetClass="exit" presetSubtype="0" fill="hold" nodeType="withEffect">
                                  <p:stCondLst>
                                    <p:cond delay="3000"/>
                                  </p:stCondLst>
                                  <p:childTnLst>
                                    <p:set>
                                      <p:cBhvr>
                                        <p:cTn id="126" dur="1" fill="hold">
                                          <p:stCondLst>
                                            <p:cond delay="999"/>
                                          </p:stCondLst>
                                        </p:cTn>
                                        <p:tgtEl>
                                          <p:spTgt spid="21539"/>
                                        </p:tgtEl>
                                        <p:attrNameLst>
                                          <p:attrName>style.visibility</p:attrName>
                                        </p:attrNameLst>
                                      </p:cBhvr>
                                      <p:to>
                                        <p:strVal val="hidden"/>
                                      </p:to>
                                    </p:set>
                                  </p:childTnLst>
                                </p:cTn>
                              </p:par>
                              <p:par>
                                <p:cTn id="127" presetID="1" presetClass="entr" presetSubtype="0" fill="hold" grpId="0" nodeType="withEffect">
                                  <p:stCondLst>
                                    <p:cond delay="1000"/>
                                  </p:stCondLst>
                                  <p:childTnLst>
                                    <p:set>
                                      <p:cBhvr>
                                        <p:cTn id="128" dur="1" fill="hold">
                                          <p:stCondLst>
                                            <p:cond delay="999"/>
                                          </p:stCondLst>
                                        </p:cTn>
                                        <p:tgtEl>
                                          <p:spTgt spid="21540"/>
                                        </p:tgtEl>
                                        <p:attrNameLst>
                                          <p:attrName>style.visibility</p:attrName>
                                        </p:attrNameLst>
                                      </p:cBhvr>
                                      <p:to>
                                        <p:strVal val="visible"/>
                                      </p:to>
                                    </p:set>
                                  </p:childTnLst>
                                </p:cTn>
                              </p:par>
                              <p:par>
                                <p:cTn id="129" presetID="1" presetClass="exit" presetSubtype="0" fill="hold" nodeType="withEffect">
                                  <p:stCondLst>
                                    <p:cond delay="2000"/>
                                  </p:stCondLst>
                                  <p:childTnLst>
                                    <p:set>
                                      <p:cBhvr>
                                        <p:cTn id="130" dur="1" fill="hold">
                                          <p:stCondLst>
                                            <p:cond delay="999"/>
                                          </p:stCondLst>
                                        </p:cTn>
                                        <p:tgtEl>
                                          <p:spTgt spid="21540"/>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999"/>
                                          </p:stCondLst>
                                        </p:cTn>
                                        <p:tgtEl>
                                          <p:spTgt spid="21541"/>
                                        </p:tgtEl>
                                        <p:attrNameLst>
                                          <p:attrName>style.visibility</p:attrName>
                                        </p:attrNameLst>
                                      </p:cBhvr>
                                      <p:to>
                                        <p:strVal val="visible"/>
                                      </p:to>
                                    </p:set>
                                  </p:childTnLst>
                                </p:cTn>
                              </p:par>
                              <p:par>
                                <p:cTn id="133" presetID="1" presetClass="exit" presetSubtype="0" fill="hold" nodeType="withEffect">
                                  <p:stCondLst>
                                    <p:cond delay="1000"/>
                                  </p:stCondLst>
                                  <p:childTnLst>
                                    <p:set>
                                      <p:cBhvr>
                                        <p:cTn id="134" dur="1" fill="hold">
                                          <p:stCondLst>
                                            <p:cond delay="999"/>
                                          </p:stCondLst>
                                        </p:cTn>
                                        <p:tgtEl>
                                          <p:spTgt spid="21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21521" grpId="0" animBg="1"/>
      <p:bldP spid="21522" grpId="0" animBg="1"/>
      <p:bldP spid="21523" grpId="0" animBg="1"/>
      <p:bldP spid="21524" grpId="0" animBg="1"/>
      <p:bldP spid="21525" grpId="0" animBg="1"/>
      <p:bldP spid="21526" grpId="0" animBg="1"/>
      <p:bldP spid="21527" grpId="0" animBg="1"/>
      <p:bldP spid="21528" grpId="0" animBg="1"/>
      <p:bldP spid="21529" grpId="0" animBg="1"/>
      <p:bldP spid="21530" grpId="0" animBg="1"/>
      <p:bldP spid="21531" grpId="0" animBg="1"/>
      <p:bldP spid="21532" grpId="0" animBg="1"/>
      <p:bldP spid="21533" grpId="0" animBg="1"/>
      <p:bldP spid="21534" grpId="0" animBg="1"/>
      <p:bldP spid="21535" grpId="0" animBg="1"/>
      <p:bldP spid="21536" grpId="0" animBg="1"/>
      <p:bldP spid="21537" grpId="0" animBg="1"/>
      <p:bldP spid="21538" grpId="0" animBg="1"/>
      <p:bldP spid="21539" grpId="0" animBg="1"/>
      <p:bldP spid="21540" grpId="0" animBg="1"/>
      <p:bldP spid="215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תמונה 5"/>
          <p:cNvPicPr>
            <a:picLocks noChangeAspect="1"/>
          </p:cNvPicPr>
          <p:nvPr>
            <p:custDataLst>
              <p:tags r:id="rId1"/>
            </p:custDataLst>
          </p:nvPr>
        </p:nvPicPr>
        <p:blipFill>
          <a:blip r:embed="rId5"/>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22531" name="מציין מיקום תוכן 2"/>
          <p:cNvSpPr>
            <a:spLocks noGrp="1"/>
          </p:cNvSpPr>
          <p:nvPr>
            <p:ph idx="1"/>
            <p:custDataLst>
              <p:tags r:id="rId2"/>
            </p:custDataLst>
          </p:nvPr>
        </p:nvSpPr>
        <p:spPr>
          <a:xfrm>
            <a:off x="763588" y="1558925"/>
            <a:ext cx="10515600" cy="43513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lgn="ctr">
              <a:lnSpc>
                <a:spcPct val="110000"/>
              </a:lnSpc>
              <a:buNone/>
            </a:pPr>
            <a:r>
              <a:rPr lang="he-IL" b="1" i="1">
                <a:effectLst>
                  <a:outerShdw blurRad="38100" dist="38100" dir="2700000" algn="tl">
                    <a:srgbClr val="FFFFFF"/>
                  </a:outerShdw>
                </a:effectLst>
              </a:rPr>
              <a:t>"בכל דור ודור חייב אדם לראות את עצמו כאילו הוא יצא ממצרים"</a:t>
            </a:r>
          </a:p>
          <a:p>
            <a:pPr marL="0" lvl="0" indent="0" algn="ctr">
              <a:lnSpc>
                <a:spcPct val="110000"/>
              </a:lnSpc>
              <a:buNone/>
            </a:pPr>
            <a:r>
              <a:rPr lang="he-IL"/>
              <a:t>(משנה, פסחים, י', ה') </a:t>
            </a:r>
            <a:br>
              <a:rPr lang="he-IL" i="1"/>
            </a:br>
            <a:r>
              <a:rPr lang="he-IL" i="1"/>
              <a:t> </a:t>
            </a:r>
            <a:br>
              <a:rPr lang="he-IL" i="1"/>
            </a:br>
            <a:r>
              <a:rPr lang="he-IL" sz="2400" i="1"/>
              <a:t>עד להקמת המדינה, במשך כאלפיים שנה, עם ישראל לא היה בביתו, בארץ ישראל.</a:t>
            </a:r>
          </a:p>
          <a:p>
            <a:pPr marL="0" lvl="0" indent="0" algn="ctr">
              <a:lnSpc>
                <a:spcPct val="110000"/>
              </a:lnSpc>
              <a:buNone/>
            </a:pPr>
            <a:r>
              <a:rPr lang="he-IL" sz="2400" i="1"/>
              <a:t> עם זאת, העם לא שכח את רעיון החירות וחזר שנה אחר שנה סביב שולחן הסדר אל אחד האירועים המכוננים בתולדות עמנו. </a:t>
            </a:r>
            <a:br>
              <a:rPr lang="en-US" sz="2400" i="1"/>
            </a:br>
            <a:r>
              <a:rPr lang="he-IL" sz="2400" b="1" i="1"/>
              <a:t>בדורות האחרונים זכינו להתממשות שאיפת עם ישראל לדורותיו: </a:t>
            </a:r>
            <a:r>
              <a:rPr lang="he-IL" sz="2400" i="1"/>
              <a:t>מדינת ישראל, בית לאומי לעם היהודי.</a:t>
            </a:r>
            <a:r>
              <a:rPr lang="he-IL" sz="2400" b="1" i="1"/>
              <a:t>תפקידנו כחיילים בצה"ל להילחם על חירותנו ועצמאותו בארץ, מתוך שאיפה להגן על קיומה של מדינת ישראל ועצמאותה. </a:t>
            </a:r>
            <a:endParaRPr lang="en-US" sz="2400" b="1" i="1"/>
          </a:p>
          <a:p>
            <a:pPr marL="0" lvl="0" indent="0"/>
            <a:endParaRPr lang="he-IL" i="1"/>
          </a:p>
        </p:txBody>
      </p:sp>
      <p:sp>
        <p:nvSpPr>
          <p:cNvPr id="22532" name="מגילה אופקית 3"/>
          <p:cNvSpPr/>
          <p:nvPr>
            <p:custDataLst>
              <p:tags r:id="rId3"/>
            </p:custDataLst>
          </p:nvPr>
        </p:nvSpPr>
        <p:spPr>
          <a:xfrm>
            <a:off x="1087438" y="60325"/>
            <a:ext cx="9723438" cy="104140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800" b="1" i="1">
                <a:effectLst>
                  <a:outerShdw blurRad="38100" dist="38100" dir="2700000" algn="tl">
                    <a:srgbClr val="FFFFFF"/>
                  </a:outerShdw>
                </a:effectLst>
              </a:rPr>
              <a:t>"בכל דור ודור חייב אדם לראות את עצמו כאילו הוא יצא ממצרים"</a:t>
            </a:r>
            <a:endParaRPr lang="en-US" sz="2800" b="1">
              <a:cs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תמונה 53"/>
          <p:cNvPicPr>
            <a:picLocks noChangeAspect="1"/>
          </p:cNvPicPr>
          <p:nvPr>
            <p:custDataLst>
              <p:tags r:id="rId1"/>
            </p:custDataLst>
          </p:nvPr>
        </p:nvPicPr>
        <p:blipFill>
          <a:blip r:embed="rId45"/>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23555" name="מלבן 2"/>
          <p:cNvSpPr/>
          <p:nvPr>
            <p:custDataLst>
              <p:tags r:id="rId2"/>
            </p:custDataLst>
          </p:nvPr>
        </p:nvSpPr>
        <p:spPr>
          <a:xfrm>
            <a:off x="1468438" y="1052512"/>
            <a:ext cx="2828925" cy="4619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2400">
              <a:ea typeface="Times New Roman"/>
            </a:endParaRPr>
          </a:p>
        </p:txBody>
      </p:sp>
      <p:sp>
        <p:nvSpPr>
          <p:cNvPr id="23556" name="מסגרת משופעת 7"/>
          <p:cNvSpPr/>
          <p:nvPr>
            <p:custDataLst>
              <p:tags r:id="rId3"/>
            </p:custDataLst>
          </p:nvPr>
        </p:nvSpPr>
        <p:spPr>
          <a:xfrm>
            <a:off x="6376988" y="2922588"/>
            <a:ext cx="2424112" cy="1035050"/>
          </a:xfrm>
          <a:prstGeom prst="bevel">
            <a:avLst>
              <a:gd name="adj" fmla="val 12500"/>
            </a:avLst>
          </a:prstGeom>
          <a:solidFill>
            <a:srgbClr val="FFFFFF"/>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a:solidFill>
                <a:srgbClr val="A9D18E"/>
              </a:solidFill>
              <a:ea typeface="Times New Roman"/>
            </a:endParaRPr>
          </a:p>
        </p:txBody>
      </p:sp>
      <p:pic>
        <p:nvPicPr>
          <p:cNvPr id="23557" name="תמונה 9"/>
          <p:cNvPicPr>
            <a:picLocks noChangeAspect="1"/>
          </p:cNvPicPr>
          <p:nvPr>
            <p:custDataLst>
              <p:tags r:id="rId4"/>
            </p:custDataLst>
          </p:nvPr>
        </p:nvPicPr>
        <p:blipFill>
          <a:blip r:embed="rId46"/>
          <a:stretch>
            <a:fillRect/>
          </a:stretch>
        </p:blipFill>
        <p:spPr>
          <a:xfrm>
            <a:off x="6376988" y="4673600"/>
            <a:ext cx="2408238" cy="1036638"/>
          </a:xfrm>
          <a:prstGeom prst="rect">
            <a:avLst/>
          </a:prstGeom>
          <a:noFill/>
          <a:ln cap="flat">
            <a:noFill/>
            <a:prstDash val="solid"/>
            <a:round/>
            <a:headEnd type="none" w="med" len="med"/>
            <a:tailEnd type="none" w="med" len="med"/>
          </a:ln>
        </p:spPr>
      </p:pic>
      <p:pic>
        <p:nvPicPr>
          <p:cNvPr id="23558" name="תמונה 12"/>
          <p:cNvPicPr>
            <a:picLocks noChangeAspect="1"/>
          </p:cNvPicPr>
          <p:nvPr>
            <p:custDataLst>
              <p:tags r:id="rId5"/>
            </p:custDataLst>
          </p:nvPr>
        </p:nvPicPr>
        <p:blipFill>
          <a:blip r:embed="rId46"/>
          <a:stretch>
            <a:fillRect/>
          </a:stretch>
        </p:blipFill>
        <p:spPr>
          <a:xfrm>
            <a:off x="2314575" y="2944812"/>
            <a:ext cx="2498725" cy="1036638"/>
          </a:xfrm>
          <a:prstGeom prst="rect">
            <a:avLst/>
          </a:prstGeom>
          <a:noFill/>
          <a:ln cap="flat">
            <a:noFill/>
            <a:prstDash val="solid"/>
            <a:round/>
            <a:headEnd type="none" w="med" len="med"/>
            <a:tailEnd type="none" w="med" len="med"/>
          </a:ln>
        </p:spPr>
      </p:pic>
      <p:pic>
        <p:nvPicPr>
          <p:cNvPr id="23559" name="תמונה 13"/>
          <p:cNvPicPr>
            <a:picLocks noChangeAspect="1"/>
          </p:cNvPicPr>
          <p:nvPr>
            <p:custDataLst>
              <p:tags r:id="rId6"/>
            </p:custDataLst>
          </p:nvPr>
        </p:nvPicPr>
        <p:blipFill>
          <a:blip r:embed="rId47"/>
          <a:stretch>
            <a:fillRect/>
          </a:stretch>
        </p:blipFill>
        <p:spPr>
          <a:xfrm>
            <a:off x="2314575" y="4605338"/>
            <a:ext cx="2498725" cy="1036638"/>
          </a:xfrm>
          <a:prstGeom prst="rect">
            <a:avLst/>
          </a:prstGeom>
          <a:noFill/>
          <a:ln cap="flat">
            <a:noFill/>
            <a:prstDash val="solid"/>
            <a:round/>
            <a:headEnd type="none" w="med" len="med"/>
            <a:tailEnd type="none" w="med" len="med"/>
          </a:ln>
        </p:spPr>
      </p:pic>
      <p:sp>
        <p:nvSpPr>
          <p:cNvPr id="23560" name="אליפסה 22"/>
          <p:cNvSpPr/>
          <p:nvPr>
            <p:custDataLst>
              <p:tags r:id="rId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01</a:t>
            </a:r>
            <a:endParaRPr lang="he-IL" sz="11500">
              <a:solidFill>
                <a:schemeClr val="accent2"/>
              </a:solidFill>
              <a:ea typeface="Times New Roman"/>
            </a:endParaRPr>
          </a:p>
        </p:txBody>
      </p:sp>
      <p:sp>
        <p:nvSpPr>
          <p:cNvPr id="23561" name="אליפסה 23"/>
          <p:cNvSpPr/>
          <p:nvPr>
            <p:custDataLst>
              <p:tags r:id="rId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02</a:t>
            </a:r>
            <a:endParaRPr lang="he-IL" sz="11500">
              <a:solidFill>
                <a:schemeClr val="accent2"/>
              </a:solidFill>
              <a:ea typeface="Times New Roman"/>
            </a:endParaRPr>
          </a:p>
        </p:txBody>
      </p:sp>
      <p:sp>
        <p:nvSpPr>
          <p:cNvPr id="23562" name="אליפסה 24"/>
          <p:cNvSpPr/>
          <p:nvPr>
            <p:custDataLst>
              <p:tags r:id="rId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03</a:t>
            </a:r>
            <a:endParaRPr lang="he-IL" sz="11500">
              <a:solidFill>
                <a:schemeClr val="accent2"/>
              </a:solidFill>
              <a:ea typeface="Times New Roman"/>
            </a:endParaRPr>
          </a:p>
        </p:txBody>
      </p:sp>
      <p:sp>
        <p:nvSpPr>
          <p:cNvPr id="23563" name="אליפסה 25"/>
          <p:cNvSpPr/>
          <p:nvPr>
            <p:custDataLst>
              <p:tags r:id="rId1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04</a:t>
            </a:r>
            <a:endParaRPr lang="he-IL" sz="11500">
              <a:solidFill>
                <a:schemeClr val="accent2"/>
              </a:solidFill>
              <a:ea typeface="Times New Roman"/>
            </a:endParaRPr>
          </a:p>
        </p:txBody>
      </p:sp>
      <p:sp>
        <p:nvSpPr>
          <p:cNvPr id="23564" name="אליפסה 26"/>
          <p:cNvSpPr/>
          <p:nvPr>
            <p:custDataLst>
              <p:tags r:id="rId1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05</a:t>
            </a:r>
            <a:endParaRPr lang="he-IL" sz="11500">
              <a:solidFill>
                <a:schemeClr val="accent2"/>
              </a:solidFill>
              <a:ea typeface="Times New Roman"/>
            </a:endParaRPr>
          </a:p>
        </p:txBody>
      </p:sp>
      <p:sp>
        <p:nvSpPr>
          <p:cNvPr id="23565" name="אליפסה 27"/>
          <p:cNvSpPr/>
          <p:nvPr>
            <p:custDataLst>
              <p:tags r:id="rId1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06</a:t>
            </a:r>
            <a:endParaRPr lang="he-IL" sz="11500">
              <a:solidFill>
                <a:schemeClr val="accent2"/>
              </a:solidFill>
              <a:ea typeface="Times New Roman"/>
            </a:endParaRPr>
          </a:p>
        </p:txBody>
      </p:sp>
      <p:sp>
        <p:nvSpPr>
          <p:cNvPr id="23566" name="אליפסה 28"/>
          <p:cNvSpPr/>
          <p:nvPr>
            <p:custDataLst>
              <p:tags r:id="rId1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07</a:t>
            </a:r>
            <a:endParaRPr lang="he-IL" sz="11500">
              <a:solidFill>
                <a:schemeClr val="accent2"/>
              </a:solidFill>
              <a:ea typeface="Times New Roman"/>
            </a:endParaRPr>
          </a:p>
        </p:txBody>
      </p:sp>
      <p:sp>
        <p:nvSpPr>
          <p:cNvPr id="23567" name="אליפסה 29"/>
          <p:cNvSpPr/>
          <p:nvPr>
            <p:custDataLst>
              <p:tags r:id="rId14"/>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08</a:t>
            </a:r>
            <a:endParaRPr lang="he-IL" sz="11500">
              <a:solidFill>
                <a:schemeClr val="accent2"/>
              </a:solidFill>
              <a:ea typeface="Times New Roman"/>
            </a:endParaRPr>
          </a:p>
        </p:txBody>
      </p:sp>
      <p:sp>
        <p:nvSpPr>
          <p:cNvPr id="23568" name="אליפסה 30"/>
          <p:cNvSpPr/>
          <p:nvPr>
            <p:custDataLst>
              <p:tags r:id="rId15"/>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09</a:t>
            </a:r>
            <a:endParaRPr lang="he-IL" sz="11500">
              <a:solidFill>
                <a:schemeClr val="accent2"/>
              </a:solidFill>
              <a:ea typeface="Times New Roman"/>
            </a:endParaRPr>
          </a:p>
        </p:txBody>
      </p:sp>
      <p:sp>
        <p:nvSpPr>
          <p:cNvPr id="23569" name="אליפסה 31"/>
          <p:cNvSpPr/>
          <p:nvPr>
            <p:custDataLst>
              <p:tags r:id="rId16"/>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10</a:t>
            </a:r>
            <a:endParaRPr lang="he-IL" sz="11500">
              <a:solidFill>
                <a:schemeClr val="accent2"/>
              </a:solidFill>
              <a:ea typeface="Times New Roman"/>
            </a:endParaRPr>
          </a:p>
        </p:txBody>
      </p:sp>
      <p:sp>
        <p:nvSpPr>
          <p:cNvPr id="23570" name="אליפסה 32"/>
          <p:cNvSpPr/>
          <p:nvPr>
            <p:custDataLst>
              <p:tags r:id="rId1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11</a:t>
            </a:r>
            <a:endParaRPr lang="he-IL" sz="11500">
              <a:solidFill>
                <a:schemeClr val="accent2"/>
              </a:solidFill>
              <a:ea typeface="Times New Roman"/>
            </a:endParaRPr>
          </a:p>
        </p:txBody>
      </p:sp>
      <p:sp>
        <p:nvSpPr>
          <p:cNvPr id="23571" name="אליפסה 33"/>
          <p:cNvSpPr/>
          <p:nvPr>
            <p:custDataLst>
              <p:tags r:id="rId1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12</a:t>
            </a:r>
            <a:endParaRPr lang="he-IL" sz="11500">
              <a:solidFill>
                <a:schemeClr val="accent2"/>
              </a:solidFill>
              <a:ea typeface="Times New Roman"/>
            </a:endParaRPr>
          </a:p>
        </p:txBody>
      </p:sp>
      <p:sp>
        <p:nvSpPr>
          <p:cNvPr id="23572" name="אליפסה 34"/>
          <p:cNvSpPr/>
          <p:nvPr>
            <p:custDataLst>
              <p:tags r:id="rId1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13</a:t>
            </a:r>
            <a:endParaRPr lang="he-IL" sz="11500">
              <a:solidFill>
                <a:schemeClr val="accent2"/>
              </a:solidFill>
              <a:ea typeface="Times New Roman"/>
            </a:endParaRPr>
          </a:p>
        </p:txBody>
      </p:sp>
      <p:sp>
        <p:nvSpPr>
          <p:cNvPr id="23573" name="אליפסה 35"/>
          <p:cNvSpPr/>
          <p:nvPr>
            <p:custDataLst>
              <p:tags r:id="rId2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14</a:t>
            </a:r>
            <a:endParaRPr lang="he-IL" sz="11500">
              <a:solidFill>
                <a:schemeClr val="accent2"/>
              </a:solidFill>
              <a:ea typeface="Times New Roman"/>
            </a:endParaRPr>
          </a:p>
        </p:txBody>
      </p:sp>
      <p:sp>
        <p:nvSpPr>
          <p:cNvPr id="23574" name="אליפסה 36"/>
          <p:cNvSpPr/>
          <p:nvPr>
            <p:custDataLst>
              <p:tags r:id="rId2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15</a:t>
            </a:r>
            <a:endParaRPr lang="he-IL" sz="11500">
              <a:solidFill>
                <a:schemeClr val="accent2"/>
              </a:solidFill>
              <a:ea typeface="Times New Roman"/>
            </a:endParaRPr>
          </a:p>
        </p:txBody>
      </p:sp>
      <p:sp>
        <p:nvSpPr>
          <p:cNvPr id="23575" name="אליפסה 37"/>
          <p:cNvSpPr/>
          <p:nvPr>
            <p:custDataLst>
              <p:tags r:id="rId2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16</a:t>
            </a:r>
            <a:endParaRPr lang="he-IL" sz="11500">
              <a:solidFill>
                <a:schemeClr val="accent2"/>
              </a:solidFill>
              <a:ea typeface="Times New Roman"/>
            </a:endParaRPr>
          </a:p>
        </p:txBody>
      </p:sp>
      <p:sp>
        <p:nvSpPr>
          <p:cNvPr id="23576" name="אליפסה 38"/>
          <p:cNvSpPr/>
          <p:nvPr>
            <p:custDataLst>
              <p:tags r:id="rId2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17</a:t>
            </a:r>
            <a:endParaRPr lang="he-IL" sz="11500">
              <a:solidFill>
                <a:schemeClr val="accent2"/>
              </a:solidFill>
              <a:ea typeface="Times New Roman"/>
            </a:endParaRPr>
          </a:p>
        </p:txBody>
      </p:sp>
      <p:sp>
        <p:nvSpPr>
          <p:cNvPr id="23577" name="אליפסה 39"/>
          <p:cNvSpPr/>
          <p:nvPr>
            <p:custDataLst>
              <p:tags r:id="rId24"/>
            </p:custDataLst>
          </p:nvPr>
        </p:nvSpPr>
        <p:spPr>
          <a:xfrm>
            <a:off x="9464675"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18</a:t>
            </a:r>
            <a:endParaRPr lang="he-IL" sz="11500">
              <a:solidFill>
                <a:schemeClr val="accent2"/>
              </a:solidFill>
              <a:ea typeface="Times New Roman"/>
            </a:endParaRPr>
          </a:p>
        </p:txBody>
      </p:sp>
      <p:sp>
        <p:nvSpPr>
          <p:cNvPr id="23578" name="אליפסה 40"/>
          <p:cNvSpPr/>
          <p:nvPr>
            <p:custDataLst>
              <p:tags r:id="rId2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19</a:t>
            </a:r>
            <a:endParaRPr lang="he-IL" sz="11500">
              <a:solidFill>
                <a:schemeClr val="accent2"/>
              </a:solidFill>
              <a:ea typeface="Times New Roman"/>
            </a:endParaRPr>
          </a:p>
        </p:txBody>
      </p:sp>
      <p:sp>
        <p:nvSpPr>
          <p:cNvPr id="23579" name="אליפסה 41"/>
          <p:cNvSpPr/>
          <p:nvPr>
            <p:custDataLst>
              <p:tags r:id="rId2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20</a:t>
            </a:r>
            <a:endParaRPr lang="he-IL" sz="11500">
              <a:solidFill>
                <a:schemeClr val="accent2"/>
              </a:solidFill>
              <a:ea typeface="Times New Roman"/>
            </a:endParaRPr>
          </a:p>
        </p:txBody>
      </p:sp>
      <p:sp>
        <p:nvSpPr>
          <p:cNvPr id="23580" name="אליפסה 42"/>
          <p:cNvSpPr/>
          <p:nvPr>
            <p:custDataLst>
              <p:tags r:id="rId27"/>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21</a:t>
            </a:r>
            <a:endParaRPr lang="he-IL" sz="11500">
              <a:solidFill>
                <a:schemeClr val="accent2"/>
              </a:solidFill>
              <a:ea typeface="Times New Roman"/>
            </a:endParaRPr>
          </a:p>
        </p:txBody>
      </p:sp>
      <p:sp>
        <p:nvSpPr>
          <p:cNvPr id="23581" name="אליפסה 43"/>
          <p:cNvSpPr/>
          <p:nvPr>
            <p:custDataLst>
              <p:tags r:id="rId28"/>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22</a:t>
            </a:r>
            <a:endParaRPr lang="he-IL" sz="11500">
              <a:solidFill>
                <a:schemeClr val="accent2"/>
              </a:solidFill>
              <a:ea typeface="Times New Roman"/>
            </a:endParaRPr>
          </a:p>
        </p:txBody>
      </p:sp>
      <p:sp>
        <p:nvSpPr>
          <p:cNvPr id="23582" name="אליפסה 44"/>
          <p:cNvSpPr/>
          <p:nvPr>
            <p:custDataLst>
              <p:tags r:id="rId29"/>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23</a:t>
            </a:r>
            <a:endParaRPr lang="he-IL" sz="11500">
              <a:solidFill>
                <a:schemeClr val="accent2"/>
              </a:solidFill>
              <a:ea typeface="Times New Roman"/>
            </a:endParaRPr>
          </a:p>
        </p:txBody>
      </p:sp>
      <p:sp>
        <p:nvSpPr>
          <p:cNvPr id="23583" name="אליפסה 45"/>
          <p:cNvSpPr/>
          <p:nvPr>
            <p:custDataLst>
              <p:tags r:id="rId30"/>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24</a:t>
            </a:r>
            <a:endParaRPr lang="he-IL" sz="11500">
              <a:solidFill>
                <a:schemeClr val="accent2"/>
              </a:solidFill>
              <a:ea typeface="Times New Roman"/>
            </a:endParaRPr>
          </a:p>
        </p:txBody>
      </p:sp>
      <p:sp>
        <p:nvSpPr>
          <p:cNvPr id="23584" name="אליפסה 46"/>
          <p:cNvSpPr/>
          <p:nvPr>
            <p:custDataLst>
              <p:tags r:id="rId31"/>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25</a:t>
            </a:r>
            <a:endParaRPr lang="he-IL" sz="11500">
              <a:solidFill>
                <a:schemeClr val="accent2"/>
              </a:solidFill>
              <a:ea typeface="Times New Roman"/>
            </a:endParaRPr>
          </a:p>
        </p:txBody>
      </p:sp>
      <p:sp>
        <p:nvSpPr>
          <p:cNvPr id="23585" name="אליפסה 47"/>
          <p:cNvSpPr/>
          <p:nvPr>
            <p:custDataLst>
              <p:tags r:id="rId32"/>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26</a:t>
            </a:r>
            <a:endParaRPr lang="he-IL" sz="11500">
              <a:solidFill>
                <a:schemeClr val="accent2"/>
              </a:solidFill>
              <a:ea typeface="Times New Roman"/>
            </a:endParaRPr>
          </a:p>
        </p:txBody>
      </p:sp>
      <p:sp>
        <p:nvSpPr>
          <p:cNvPr id="23586" name="אליפסה 48"/>
          <p:cNvSpPr/>
          <p:nvPr>
            <p:custDataLst>
              <p:tags r:id="rId33"/>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27</a:t>
            </a:r>
            <a:endParaRPr lang="he-IL" sz="11500">
              <a:solidFill>
                <a:schemeClr val="accent2"/>
              </a:solidFill>
              <a:ea typeface="Times New Roman"/>
            </a:endParaRPr>
          </a:p>
        </p:txBody>
      </p:sp>
      <p:sp>
        <p:nvSpPr>
          <p:cNvPr id="23587" name="אליפסה 49"/>
          <p:cNvSpPr/>
          <p:nvPr>
            <p:custDataLst>
              <p:tags r:id="rId34"/>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28</a:t>
            </a:r>
            <a:endParaRPr lang="he-IL" sz="11500">
              <a:solidFill>
                <a:schemeClr val="accent2"/>
              </a:solidFill>
              <a:ea typeface="Times New Roman"/>
            </a:endParaRPr>
          </a:p>
        </p:txBody>
      </p:sp>
      <p:sp>
        <p:nvSpPr>
          <p:cNvPr id="23588" name="אליפסה 50"/>
          <p:cNvSpPr/>
          <p:nvPr>
            <p:custDataLst>
              <p:tags r:id="rId3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29</a:t>
            </a:r>
            <a:endParaRPr lang="he-IL" sz="11500">
              <a:solidFill>
                <a:schemeClr val="accent2"/>
              </a:solidFill>
              <a:ea typeface="Times New Roman"/>
            </a:endParaRPr>
          </a:p>
        </p:txBody>
      </p:sp>
      <p:sp>
        <p:nvSpPr>
          <p:cNvPr id="23589" name="אליפסה 51"/>
          <p:cNvSpPr/>
          <p:nvPr>
            <p:custDataLst>
              <p:tags r:id="rId3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30</a:t>
            </a:r>
            <a:endParaRPr lang="he-IL" sz="11500">
              <a:solidFill>
                <a:schemeClr val="accent2"/>
              </a:solidFill>
              <a:ea typeface="Times New Roman"/>
            </a:endParaRPr>
          </a:p>
        </p:txBody>
      </p:sp>
      <p:sp>
        <p:nvSpPr>
          <p:cNvPr id="23590" name="מסגרת משופעת 5"/>
          <p:cNvSpPr/>
          <p:nvPr>
            <p:custDataLst>
              <p:tags r:id="rId37"/>
            </p:custDataLst>
          </p:nvPr>
        </p:nvSpPr>
        <p:spPr>
          <a:xfrm>
            <a:off x="1584325" y="180975"/>
            <a:ext cx="8383588" cy="1504950"/>
          </a:xfrm>
          <a:prstGeom prst="bevel">
            <a:avLst>
              <a:gd name="adj" fmla="val 12500"/>
            </a:avLst>
          </a:prstGeom>
          <a:solidFill>
            <a:srgbClr val="FFD966"/>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400">
                <a:cs typeface="Times New Roman"/>
              </a:rPr>
              <a:t>ב"הגדה" של פסח מופיעים "ארבעה הבנים" ואופן סיפור יציאת מצריים המתאים לכל אחד מהם.</a:t>
            </a:r>
            <a:br>
              <a:rPr lang="en-US" sz="2400">
                <a:cs typeface="Arial"/>
              </a:rPr>
            </a:br>
            <a:r>
              <a:rPr lang="he-IL" sz="2400">
                <a:cs typeface="Times New Roman"/>
              </a:rPr>
              <a:t>מי הם ארבעת הבנים?</a:t>
            </a:r>
            <a:endParaRPr lang="he-IL" sz="2400" b="1">
              <a:cs typeface="Times New Roman"/>
            </a:endParaRPr>
          </a:p>
        </p:txBody>
      </p:sp>
      <p:sp>
        <p:nvSpPr>
          <p:cNvPr id="23591" name="מגילה אופקית 6"/>
          <p:cNvSpPr/>
          <p:nvPr>
            <p:custDataLst>
              <p:tags r:id="rId38"/>
            </p:custDataLst>
          </p:nvPr>
        </p:nvSpPr>
        <p:spPr>
          <a:xfrm>
            <a:off x="10072688" y="180975"/>
            <a:ext cx="1998662" cy="150495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rtl="0"/>
            <a:r>
              <a:rPr lang="he-IL" sz="3600" b="1">
                <a:cs typeface="Times New Roman"/>
              </a:rPr>
              <a:t>מגִּיד</a:t>
            </a:r>
          </a:p>
        </p:txBody>
      </p:sp>
      <p:sp>
        <p:nvSpPr>
          <p:cNvPr id="23592" name="TextBox 1"/>
          <p:cNvSpPr/>
          <p:nvPr>
            <p:custDataLst>
              <p:tags r:id="rId39"/>
            </p:custDataLst>
          </p:nvPr>
        </p:nvSpPr>
        <p:spPr>
          <a:xfrm>
            <a:off x="6376988" y="3035300"/>
            <a:ext cx="2263775" cy="64611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א. חכם, מצחיק, רציני</a:t>
            </a:r>
          </a:p>
          <a:p>
            <a:pPr lvl="0"/>
            <a:r>
              <a:rPr lang="he-IL">
                <a:cs typeface="Times New Roman"/>
              </a:rPr>
              <a:t>ושובב</a:t>
            </a:r>
          </a:p>
        </p:txBody>
      </p:sp>
      <p:sp>
        <p:nvSpPr>
          <p:cNvPr id="23593" name="TextBox 3"/>
          <p:cNvSpPr/>
          <p:nvPr>
            <p:custDataLst>
              <p:tags r:id="rId40"/>
            </p:custDataLst>
          </p:nvPr>
        </p:nvSpPr>
        <p:spPr>
          <a:xfrm>
            <a:off x="2735262" y="3040062"/>
            <a:ext cx="1906588" cy="9239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ב. ארבעת הבנים של משה רבנו.</a:t>
            </a:r>
            <a:br>
              <a:rPr lang="en-US">
                <a:cs typeface="Arial"/>
              </a:rPr>
            </a:br>
            <a:endParaRPr lang="he-IL">
              <a:cs typeface="Times New Roman"/>
            </a:endParaRPr>
          </a:p>
        </p:txBody>
      </p:sp>
      <p:sp>
        <p:nvSpPr>
          <p:cNvPr id="23594" name="מלבן 4"/>
          <p:cNvSpPr/>
          <p:nvPr>
            <p:custDataLst>
              <p:tags r:id="rId41"/>
            </p:custDataLst>
          </p:nvPr>
        </p:nvSpPr>
        <p:spPr>
          <a:xfrm>
            <a:off x="7000875" y="4846638"/>
            <a:ext cx="1639888" cy="646112"/>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ג. יש חמישה בנים </a:t>
            </a:r>
          </a:p>
          <a:p>
            <a:pPr lvl="0"/>
            <a:r>
              <a:rPr lang="he-IL">
                <a:cs typeface="Times New Roman"/>
              </a:rPr>
              <a:t>ולא ארבעה</a:t>
            </a:r>
          </a:p>
        </p:txBody>
      </p:sp>
      <p:sp>
        <p:nvSpPr>
          <p:cNvPr id="23595" name="מלבן 8"/>
          <p:cNvSpPr/>
          <p:nvPr>
            <p:custDataLst>
              <p:tags r:id="rId42"/>
            </p:custDataLst>
          </p:nvPr>
        </p:nvSpPr>
        <p:spPr>
          <a:xfrm>
            <a:off x="2805112" y="4745038"/>
            <a:ext cx="1766888" cy="646112"/>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ד. חכם, רשע, תם</a:t>
            </a:r>
          </a:p>
          <a:p>
            <a:pPr lvl="0"/>
            <a:r>
              <a:rPr lang="he-IL">
                <a:cs typeface="Times New Roman"/>
              </a:rPr>
              <a:t> ושאינו יודע לשאול.</a:t>
            </a:r>
          </a:p>
        </p:txBody>
      </p:sp>
      <p:pic>
        <p:nvPicPr>
          <p:cNvPr id="23596" name="תמונה 52"/>
          <p:cNvPicPr>
            <a:picLocks noChangeAspect="1"/>
          </p:cNvPicPr>
          <p:nvPr>
            <p:custDataLst>
              <p:tags r:id="rId43"/>
            </p:custDataLst>
          </p:nvPr>
        </p:nvPicPr>
        <p:blipFill>
          <a:blip r:embed="rId48"/>
          <a:stretch>
            <a:fillRect/>
          </a:stretch>
        </p:blipFill>
        <p:spPr>
          <a:xfrm>
            <a:off x="219075" y="2922588"/>
            <a:ext cx="1735138" cy="2397125"/>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3100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31000"/>
                                  </p:stCondLst>
                                  <p:childTnLst>
                                    <p:animRot by="120000">
                                      <p:cBhvr>
                                        <p:cTn id="10" dur="200" fill="hold">
                                          <p:stCondLst>
                                            <p:cond delay="0"/>
                                          </p:stCondLst>
                                        </p:cTn>
                                        <p:tgtEl>
                                          <p:spTgt spid="23557"/>
                                        </p:tgtEl>
                                        <p:attrNameLst>
                                          <p:attrName>r</p:attrName>
                                        </p:attrNameLst>
                                      </p:cBhvr>
                                    </p:animRot>
                                    <p:animRot by="-240000">
                                      <p:cBhvr>
                                        <p:cTn id="11" dur="400" fill="hold">
                                          <p:stCondLst>
                                            <p:cond delay="400"/>
                                          </p:stCondLst>
                                        </p:cTn>
                                        <p:tgtEl>
                                          <p:spTgt spid="23557"/>
                                        </p:tgtEl>
                                        <p:attrNameLst>
                                          <p:attrName>r</p:attrName>
                                        </p:attrNameLst>
                                      </p:cBhvr>
                                    </p:animRot>
                                    <p:animRot by="240000">
                                      <p:cBhvr>
                                        <p:cTn id="12" dur="400" fill="hold">
                                          <p:stCondLst>
                                            <p:cond delay="800"/>
                                          </p:stCondLst>
                                        </p:cTn>
                                        <p:tgtEl>
                                          <p:spTgt spid="23557"/>
                                        </p:tgtEl>
                                        <p:attrNameLst>
                                          <p:attrName>r</p:attrName>
                                        </p:attrNameLst>
                                      </p:cBhvr>
                                    </p:animRot>
                                    <p:animRot by="-240000">
                                      <p:cBhvr>
                                        <p:cTn id="13" dur="400" fill="hold">
                                          <p:stCondLst>
                                            <p:cond delay="1200"/>
                                          </p:stCondLst>
                                        </p:cTn>
                                        <p:tgtEl>
                                          <p:spTgt spid="23557"/>
                                        </p:tgtEl>
                                        <p:attrNameLst>
                                          <p:attrName>r</p:attrName>
                                        </p:attrNameLst>
                                      </p:cBhvr>
                                    </p:animRot>
                                    <p:animRot by="120000">
                                      <p:cBhvr>
                                        <p:cTn id="14" dur="400" fill="hold">
                                          <p:stCondLst>
                                            <p:cond delay="1600"/>
                                          </p:stCondLst>
                                        </p:cTn>
                                        <p:tgtEl>
                                          <p:spTgt spid="23557"/>
                                        </p:tgtEl>
                                        <p:attrNameLst>
                                          <p:attrName>r</p:attrName>
                                        </p:attrNameLst>
                                      </p:cBhvr>
                                    </p:animRot>
                                  </p:childTnLst>
                                </p:cTn>
                              </p:par>
                              <p:par>
                                <p:cTn id="15" presetID="1" presetClass="entr" presetSubtype="0" fill="hold" grpId="0" nodeType="withEffect">
                                  <p:stCondLst>
                                    <p:cond delay="29000"/>
                                  </p:stCondLst>
                                  <p:childTnLst>
                                    <p:set>
                                      <p:cBhvr>
                                        <p:cTn id="16" dur="1" fill="hold">
                                          <p:stCondLst>
                                            <p:cond delay="999"/>
                                          </p:stCondLst>
                                        </p:cTn>
                                        <p:tgtEl>
                                          <p:spTgt spid="23560"/>
                                        </p:tgtEl>
                                        <p:attrNameLst>
                                          <p:attrName>style.visibility</p:attrName>
                                        </p:attrNameLst>
                                      </p:cBhvr>
                                      <p:to>
                                        <p:strVal val="visible"/>
                                      </p:to>
                                    </p:set>
                                  </p:childTnLst>
                                </p:cTn>
                              </p:par>
                              <p:par>
                                <p:cTn id="17" presetID="1" presetClass="exit" presetSubtype="0" fill="hold" nodeType="withEffect">
                                  <p:stCondLst>
                                    <p:cond delay="30000"/>
                                  </p:stCondLst>
                                  <p:childTnLst>
                                    <p:set>
                                      <p:cBhvr>
                                        <p:cTn id="18" dur="1" fill="hold">
                                          <p:stCondLst>
                                            <p:cond delay="999"/>
                                          </p:stCondLst>
                                        </p:cTn>
                                        <p:tgtEl>
                                          <p:spTgt spid="23560"/>
                                        </p:tgtEl>
                                        <p:attrNameLst>
                                          <p:attrName>style.visibility</p:attrName>
                                        </p:attrNameLst>
                                      </p:cBhvr>
                                      <p:to>
                                        <p:strVal val="hidden"/>
                                      </p:to>
                                    </p:set>
                                  </p:childTnLst>
                                </p:cTn>
                              </p:par>
                              <p:par>
                                <p:cTn id="19" presetID="1" presetClass="entr" presetSubtype="0" fill="hold" grpId="0" nodeType="withEffect">
                                  <p:stCondLst>
                                    <p:cond delay="28000"/>
                                  </p:stCondLst>
                                  <p:childTnLst>
                                    <p:set>
                                      <p:cBhvr>
                                        <p:cTn id="20" dur="1" fill="hold">
                                          <p:stCondLst>
                                            <p:cond delay="999"/>
                                          </p:stCondLst>
                                        </p:cTn>
                                        <p:tgtEl>
                                          <p:spTgt spid="23561"/>
                                        </p:tgtEl>
                                        <p:attrNameLst>
                                          <p:attrName>style.visibility</p:attrName>
                                        </p:attrNameLst>
                                      </p:cBhvr>
                                      <p:to>
                                        <p:strVal val="visible"/>
                                      </p:to>
                                    </p:set>
                                  </p:childTnLst>
                                </p:cTn>
                              </p:par>
                              <p:par>
                                <p:cTn id="21" presetID="1" presetClass="exit" presetSubtype="0" fill="hold" nodeType="withEffect">
                                  <p:stCondLst>
                                    <p:cond delay="29000"/>
                                  </p:stCondLst>
                                  <p:childTnLst>
                                    <p:set>
                                      <p:cBhvr>
                                        <p:cTn id="22" dur="1" fill="hold">
                                          <p:stCondLst>
                                            <p:cond delay="999"/>
                                          </p:stCondLst>
                                        </p:cTn>
                                        <p:tgtEl>
                                          <p:spTgt spid="23561"/>
                                        </p:tgtEl>
                                        <p:attrNameLst>
                                          <p:attrName>style.visibility</p:attrName>
                                        </p:attrNameLst>
                                      </p:cBhvr>
                                      <p:to>
                                        <p:strVal val="hidden"/>
                                      </p:to>
                                    </p:set>
                                  </p:childTnLst>
                                </p:cTn>
                              </p:par>
                              <p:par>
                                <p:cTn id="23" presetID="1" presetClass="entr" presetSubtype="0" fill="hold" grpId="0" nodeType="withEffect">
                                  <p:stCondLst>
                                    <p:cond delay="27000"/>
                                  </p:stCondLst>
                                  <p:childTnLst>
                                    <p:set>
                                      <p:cBhvr>
                                        <p:cTn id="24" dur="1" fill="hold">
                                          <p:stCondLst>
                                            <p:cond delay="999"/>
                                          </p:stCondLst>
                                        </p:cTn>
                                        <p:tgtEl>
                                          <p:spTgt spid="23562"/>
                                        </p:tgtEl>
                                        <p:attrNameLst>
                                          <p:attrName>style.visibility</p:attrName>
                                        </p:attrNameLst>
                                      </p:cBhvr>
                                      <p:to>
                                        <p:strVal val="visible"/>
                                      </p:to>
                                    </p:set>
                                  </p:childTnLst>
                                </p:cTn>
                              </p:par>
                              <p:par>
                                <p:cTn id="25" presetID="1" presetClass="exit" presetSubtype="0" fill="hold" nodeType="withEffect">
                                  <p:stCondLst>
                                    <p:cond delay="28000"/>
                                  </p:stCondLst>
                                  <p:childTnLst>
                                    <p:set>
                                      <p:cBhvr>
                                        <p:cTn id="26" dur="1" fill="hold">
                                          <p:stCondLst>
                                            <p:cond delay="999"/>
                                          </p:stCondLst>
                                        </p:cTn>
                                        <p:tgtEl>
                                          <p:spTgt spid="23562"/>
                                        </p:tgtEl>
                                        <p:attrNameLst>
                                          <p:attrName>style.visibility</p:attrName>
                                        </p:attrNameLst>
                                      </p:cBhvr>
                                      <p:to>
                                        <p:strVal val="hidden"/>
                                      </p:to>
                                    </p:set>
                                  </p:childTnLst>
                                </p:cTn>
                              </p:par>
                              <p:par>
                                <p:cTn id="27" presetID="1" presetClass="entr" presetSubtype="0" fill="hold" grpId="0" nodeType="withEffect">
                                  <p:stCondLst>
                                    <p:cond delay="26000"/>
                                  </p:stCondLst>
                                  <p:childTnLst>
                                    <p:set>
                                      <p:cBhvr>
                                        <p:cTn id="28" dur="1" fill="hold">
                                          <p:stCondLst>
                                            <p:cond delay="999"/>
                                          </p:stCondLst>
                                        </p:cTn>
                                        <p:tgtEl>
                                          <p:spTgt spid="23563"/>
                                        </p:tgtEl>
                                        <p:attrNameLst>
                                          <p:attrName>style.visibility</p:attrName>
                                        </p:attrNameLst>
                                      </p:cBhvr>
                                      <p:to>
                                        <p:strVal val="visible"/>
                                      </p:to>
                                    </p:set>
                                  </p:childTnLst>
                                </p:cTn>
                              </p:par>
                              <p:par>
                                <p:cTn id="29" presetID="1" presetClass="exit" presetSubtype="0" fill="hold" nodeType="withEffect">
                                  <p:stCondLst>
                                    <p:cond delay="27000"/>
                                  </p:stCondLst>
                                  <p:childTnLst>
                                    <p:set>
                                      <p:cBhvr>
                                        <p:cTn id="30" dur="1" fill="hold">
                                          <p:stCondLst>
                                            <p:cond delay="999"/>
                                          </p:stCondLst>
                                        </p:cTn>
                                        <p:tgtEl>
                                          <p:spTgt spid="23563"/>
                                        </p:tgtEl>
                                        <p:attrNameLst>
                                          <p:attrName>style.visibility</p:attrName>
                                        </p:attrNameLst>
                                      </p:cBhvr>
                                      <p:to>
                                        <p:strVal val="hidden"/>
                                      </p:to>
                                    </p:set>
                                  </p:childTnLst>
                                </p:cTn>
                              </p:par>
                              <p:par>
                                <p:cTn id="31" presetID="1" presetClass="entr" presetSubtype="0" fill="hold" grpId="0" nodeType="withEffect">
                                  <p:stCondLst>
                                    <p:cond delay="25000"/>
                                  </p:stCondLst>
                                  <p:childTnLst>
                                    <p:set>
                                      <p:cBhvr>
                                        <p:cTn id="32" dur="1" fill="hold">
                                          <p:stCondLst>
                                            <p:cond delay="999"/>
                                          </p:stCondLst>
                                        </p:cTn>
                                        <p:tgtEl>
                                          <p:spTgt spid="23564"/>
                                        </p:tgtEl>
                                        <p:attrNameLst>
                                          <p:attrName>style.visibility</p:attrName>
                                        </p:attrNameLst>
                                      </p:cBhvr>
                                      <p:to>
                                        <p:strVal val="visible"/>
                                      </p:to>
                                    </p:set>
                                  </p:childTnLst>
                                </p:cTn>
                              </p:par>
                              <p:par>
                                <p:cTn id="33" presetID="1" presetClass="exit" presetSubtype="0" fill="hold" nodeType="withEffect">
                                  <p:stCondLst>
                                    <p:cond delay="26000"/>
                                  </p:stCondLst>
                                  <p:childTnLst>
                                    <p:set>
                                      <p:cBhvr>
                                        <p:cTn id="34" dur="1" fill="hold">
                                          <p:stCondLst>
                                            <p:cond delay="999"/>
                                          </p:stCondLst>
                                        </p:cTn>
                                        <p:tgtEl>
                                          <p:spTgt spid="23564"/>
                                        </p:tgtEl>
                                        <p:attrNameLst>
                                          <p:attrName>style.visibility</p:attrName>
                                        </p:attrNameLst>
                                      </p:cBhvr>
                                      <p:to>
                                        <p:strVal val="hidden"/>
                                      </p:to>
                                    </p:set>
                                  </p:childTnLst>
                                </p:cTn>
                              </p:par>
                              <p:par>
                                <p:cTn id="35" presetID="1" presetClass="entr" presetSubtype="0" fill="hold" grpId="0" nodeType="withEffect">
                                  <p:stCondLst>
                                    <p:cond delay="24000"/>
                                  </p:stCondLst>
                                  <p:childTnLst>
                                    <p:set>
                                      <p:cBhvr>
                                        <p:cTn id="36" dur="1" fill="hold">
                                          <p:stCondLst>
                                            <p:cond delay="999"/>
                                          </p:stCondLst>
                                        </p:cTn>
                                        <p:tgtEl>
                                          <p:spTgt spid="23565"/>
                                        </p:tgtEl>
                                        <p:attrNameLst>
                                          <p:attrName>style.visibility</p:attrName>
                                        </p:attrNameLst>
                                      </p:cBhvr>
                                      <p:to>
                                        <p:strVal val="visible"/>
                                      </p:to>
                                    </p:set>
                                  </p:childTnLst>
                                </p:cTn>
                              </p:par>
                              <p:par>
                                <p:cTn id="37" presetID="1" presetClass="exit" presetSubtype="0" fill="hold" nodeType="withEffect">
                                  <p:stCondLst>
                                    <p:cond delay="25000"/>
                                  </p:stCondLst>
                                  <p:childTnLst>
                                    <p:set>
                                      <p:cBhvr>
                                        <p:cTn id="38" dur="1" fill="hold">
                                          <p:stCondLst>
                                            <p:cond delay="999"/>
                                          </p:stCondLst>
                                        </p:cTn>
                                        <p:tgtEl>
                                          <p:spTgt spid="23565"/>
                                        </p:tgtEl>
                                        <p:attrNameLst>
                                          <p:attrName>style.visibility</p:attrName>
                                        </p:attrNameLst>
                                      </p:cBhvr>
                                      <p:to>
                                        <p:strVal val="hidden"/>
                                      </p:to>
                                    </p:set>
                                  </p:childTnLst>
                                </p:cTn>
                              </p:par>
                              <p:par>
                                <p:cTn id="39" presetID="1" presetClass="entr" presetSubtype="0" fill="hold" grpId="0" nodeType="withEffect">
                                  <p:stCondLst>
                                    <p:cond delay="23000"/>
                                  </p:stCondLst>
                                  <p:childTnLst>
                                    <p:set>
                                      <p:cBhvr>
                                        <p:cTn id="40" dur="1" fill="hold">
                                          <p:stCondLst>
                                            <p:cond delay="999"/>
                                          </p:stCondLst>
                                        </p:cTn>
                                        <p:tgtEl>
                                          <p:spTgt spid="23566"/>
                                        </p:tgtEl>
                                        <p:attrNameLst>
                                          <p:attrName>style.visibility</p:attrName>
                                        </p:attrNameLst>
                                      </p:cBhvr>
                                      <p:to>
                                        <p:strVal val="visible"/>
                                      </p:to>
                                    </p:set>
                                  </p:childTnLst>
                                </p:cTn>
                              </p:par>
                              <p:par>
                                <p:cTn id="41" presetID="1" presetClass="exit" presetSubtype="0" fill="hold" nodeType="withEffect">
                                  <p:stCondLst>
                                    <p:cond delay="24000"/>
                                  </p:stCondLst>
                                  <p:childTnLst>
                                    <p:set>
                                      <p:cBhvr>
                                        <p:cTn id="42" dur="1" fill="hold">
                                          <p:stCondLst>
                                            <p:cond delay="999"/>
                                          </p:stCondLst>
                                        </p:cTn>
                                        <p:tgtEl>
                                          <p:spTgt spid="23566"/>
                                        </p:tgtEl>
                                        <p:attrNameLst>
                                          <p:attrName>style.visibility</p:attrName>
                                        </p:attrNameLst>
                                      </p:cBhvr>
                                      <p:to>
                                        <p:strVal val="hidden"/>
                                      </p:to>
                                    </p:set>
                                  </p:childTnLst>
                                </p:cTn>
                              </p:par>
                              <p:par>
                                <p:cTn id="43" presetID="1" presetClass="entr" presetSubtype="0" fill="hold" grpId="0" nodeType="withEffect">
                                  <p:stCondLst>
                                    <p:cond delay="22000"/>
                                  </p:stCondLst>
                                  <p:childTnLst>
                                    <p:set>
                                      <p:cBhvr>
                                        <p:cTn id="44" dur="1" fill="hold">
                                          <p:stCondLst>
                                            <p:cond delay="999"/>
                                          </p:stCondLst>
                                        </p:cTn>
                                        <p:tgtEl>
                                          <p:spTgt spid="23567"/>
                                        </p:tgtEl>
                                        <p:attrNameLst>
                                          <p:attrName>style.visibility</p:attrName>
                                        </p:attrNameLst>
                                      </p:cBhvr>
                                      <p:to>
                                        <p:strVal val="visible"/>
                                      </p:to>
                                    </p:set>
                                  </p:childTnLst>
                                </p:cTn>
                              </p:par>
                              <p:par>
                                <p:cTn id="45" presetID="1" presetClass="exit" presetSubtype="0" fill="hold" nodeType="withEffect">
                                  <p:stCondLst>
                                    <p:cond delay="23000"/>
                                  </p:stCondLst>
                                  <p:childTnLst>
                                    <p:set>
                                      <p:cBhvr>
                                        <p:cTn id="46" dur="1" fill="hold">
                                          <p:stCondLst>
                                            <p:cond delay="999"/>
                                          </p:stCondLst>
                                        </p:cTn>
                                        <p:tgtEl>
                                          <p:spTgt spid="23567"/>
                                        </p:tgtEl>
                                        <p:attrNameLst>
                                          <p:attrName>style.visibility</p:attrName>
                                        </p:attrNameLst>
                                      </p:cBhvr>
                                      <p:to>
                                        <p:strVal val="hidden"/>
                                      </p:to>
                                    </p:set>
                                  </p:childTnLst>
                                </p:cTn>
                              </p:par>
                              <p:par>
                                <p:cTn id="47" presetID="1" presetClass="entr" presetSubtype="0" fill="hold" grpId="0" nodeType="withEffect">
                                  <p:stCondLst>
                                    <p:cond delay="21000"/>
                                  </p:stCondLst>
                                  <p:childTnLst>
                                    <p:set>
                                      <p:cBhvr>
                                        <p:cTn id="48" dur="1" fill="hold">
                                          <p:stCondLst>
                                            <p:cond delay="999"/>
                                          </p:stCondLst>
                                        </p:cTn>
                                        <p:tgtEl>
                                          <p:spTgt spid="23568"/>
                                        </p:tgtEl>
                                        <p:attrNameLst>
                                          <p:attrName>style.visibility</p:attrName>
                                        </p:attrNameLst>
                                      </p:cBhvr>
                                      <p:to>
                                        <p:strVal val="visible"/>
                                      </p:to>
                                    </p:set>
                                  </p:childTnLst>
                                </p:cTn>
                              </p:par>
                              <p:par>
                                <p:cTn id="49" presetID="1" presetClass="exit" presetSubtype="0" fill="hold" nodeType="withEffect">
                                  <p:stCondLst>
                                    <p:cond delay="22000"/>
                                  </p:stCondLst>
                                  <p:childTnLst>
                                    <p:set>
                                      <p:cBhvr>
                                        <p:cTn id="50" dur="1" fill="hold">
                                          <p:stCondLst>
                                            <p:cond delay="999"/>
                                          </p:stCondLst>
                                        </p:cTn>
                                        <p:tgtEl>
                                          <p:spTgt spid="23568"/>
                                        </p:tgtEl>
                                        <p:attrNameLst>
                                          <p:attrName>style.visibility</p:attrName>
                                        </p:attrNameLst>
                                      </p:cBhvr>
                                      <p:to>
                                        <p:strVal val="hidden"/>
                                      </p:to>
                                    </p:set>
                                  </p:childTnLst>
                                </p:cTn>
                              </p:par>
                              <p:par>
                                <p:cTn id="51" presetID="1" presetClass="entr" presetSubtype="0" fill="hold" grpId="0" nodeType="withEffect">
                                  <p:stCondLst>
                                    <p:cond delay="20000"/>
                                  </p:stCondLst>
                                  <p:childTnLst>
                                    <p:set>
                                      <p:cBhvr>
                                        <p:cTn id="52" dur="1" fill="hold">
                                          <p:stCondLst>
                                            <p:cond delay="999"/>
                                          </p:stCondLst>
                                        </p:cTn>
                                        <p:tgtEl>
                                          <p:spTgt spid="23569"/>
                                        </p:tgtEl>
                                        <p:attrNameLst>
                                          <p:attrName>style.visibility</p:attrName>
                                        </p:attrNameLst>
                                      </p:cBhvr>
                                      <p:to>
                                        <p:strVal val="visible"/>
                                      </p:to>
                                    </p:set>
                                  </p:childTnLst>
                                </p:cTn>
                              </p:par>
                              <p:par>
                                <p:cTn id="53" presetID="1" presetClass="exit" presetSubtype="0" fill="hold" nodeType="withEffect">
                                  <p:stCondLst>
                                    <p:cond delay="21000"/>
                                  </p:stCondLst>
                                  <p:childTnLst>
                                    <p:set>
                                      <p:cBhvr>
                                        <p:cTn id="54" dur="1" fill="hold">
                                          <p:stCondLst>
                                            <p:cond delay="999"/>
                                          </p:stCondLst>
                                        </p:cTn>
                                        <p:tgtEl>
                                          <p:spTgt spid="23569"/>
                                        </p:tgtEl>
                                        <p:attrNameLst>
                                          <p:attrName>style.visibility</p:attrName>
                                        </p:attrNameLst>
                                      </p:cBhvr>
                                      <p:to>
                                        <p:strVal val="hidden"/>
                                      </p:to>
                                    </p:set>
                                  </p:childTnLst>
                                </p:cTn>
                              </p:par>
                              <p:par>
                                <p:cTn id="55" presetID="1" presetClass="entr" presetSubtype="0" fill="hold" grpId="0" nodeType="withEffect">
                                  <p:stCondLst>
                                    <p:cond delay="19000"/>
                                  </p:stCondLst>
                                  <p:childTnLst>
                                    <p:set>
                                      <p:cBhvr>
                                        <p:cTn id="56" dur="1" fill="hold">
                                          <p:stCondLst>
                                            <p:cond delay="999"/>
                                          </p:stCondLst>
                                        </p:cTn>
                                        <p:tgtEl>
                                          <p:spTgt spid="23570"/>
                                        </p:tgtEl>
                                        <p:attrNameLst>
                                          <p:attrName>style.visibility</p:attrName>
                                        </p:attrNameLst>
                                      </p:cBhvr>
                                      <p:to>
                                        <p:strVal val="visible"/>
                                      </p:to>
                                    </p:set>
                                  </p:childTnLst>
                                </p:cTn>
                              </p:par>
                              <p:par>
                                <p:cTn id="57" presetID="1" presetClass="exit" presetSubtype="0" fill="hold" nodeType="withEffect">
                                  <p:stCondLst>
                                    <p:cond delay="20000"/>
                                  </p:stCondLst>
                                  <p:childTnLst>
                                    <p:set>
                                      <p:cBhvr>
                                        <p:cTn id="58" dur="1" fill="hold">
                                          <p:stCondLst>
                                            <p:cond delay="999"/>
                                          </p:stCondLst>
                                        </p:cTn>
                                        <p:tgtEl>
                                          <p:spTgt spid="23570"/>
                                        </p:tgtEl>
                                        <p:attrNameLst>
                                          <p:attrName>style.visibility</p:attrName>
                                        </p:attrNameLst>
                                      </p:cBhvr>
                                      <p:to>
                                        <p:strVal val="hidden"/>
                                      </p:to>
                                    </p:set>
                                  </p:childTnLst>
                                </p:cTn>
                              </p:par>
                              <p:par>
                                <p:cTn id="59" presetID="1" presetClass="entr" presetSubtype="0" fill="hold" grpId="0" nodeType="withEffect">
                                  <p:stCondLst>
                                    <p:cond delay="18000"/>
                                  </p:stCondLst>
                                  <p:childTnLst>
                                    <p:set>
                                      <p:cBhvr>
                                        <p:cTn id="60" dur="1" fill="hold">
                                          <p:stCondLst>
                                            <p:cond delay="999"/>
                                          </p:stCondLst>
                                        </p:cTn>
                                        <p:tgtEl>
                                          <p:spTgt spid="23571"/>
                                        </p:tgtEl>
                                        <p:attrNameLst>
                                          <p:attrName>style.visibility</p:attrName>
                                        </p:attrNameLst>
                                      </p:cBhvr>
                                      <p:to>
                                        <p:strVal val="visible"/>
                                      </p:to>
                                    </p:set>
                                  </p:childTnLst>
                                </p:cTn>
                              </p:par>
                              <p:par>
                                <p:cTn id="61" presetID="1" presetClass="exit" presetSubtype="0" fill="hold" nodeType="withEffect">
                                  <p:stCondLst>
                                    <p:cond delay="19000"/>
                                  </p:stCondLst>
                                  <p:childTnLst>
                                    <p:set>
                                      <p:cBhvr>
                                        <p:cTn id="62" dur="1" fill="hold">
                                          <p:stCondLst>
                                            <p:cond delay="999"/>
                                          </p:stCondLst>
                                        </p:cTn>
                                        <p:tgtEl>
                                          <p:spTgt spid="23571"/>
                                        </p:tgtEl>
                                        <p:attrNameLst>
                                          <p:attrName>style.visibility</p:attrName>
                                        </p:attrNameLst>
                                      </p:cBhvr>
                                      <p:to>
                                        <p:strVal val="hidden"/>
                                      </p:to>
                                    </p:set>
                                  </p:childTnLst>
                                </p:cTn>
                              </p:par>
                              <p:par>
                                <p:cTn id="63" presetID="1" presetClass="entr" presetSubtype="0" fill="hold" grpId="0" nodeType="withEffect">
                                  <p:stCondLst>
                                    <p:cond delay="17000"/>
                                  </p:stCondLst>
                                  <p:childTnLst>
                                    <p:set>
                                      <p:cBhvr>
                                        <p:cTn id="64" dur="1" fill="hold">
                                          <p:stCondLst>
                                            <p:cond delay="999"/>
                                          </p:stCondLst>
                                        </p:cTn>
                                        <p:tgtEl>
                                          <p:spTgt spid="23572"/>
                                        </p:tgtEl>
                                        <p:attrNameLst>
                                          <p:attrName>style.visibility</p:attrName>
                                        </p:attrNameLst>
                                      </p:cBhvr>
                                      <p:to>
                                        <p:strVal val="visible"/>
                                      </p:to>
                                    </p:set>
                                  </p:childTnLst>
                                </p:cTn>
                              </p:par>
                              <p:par>
                                <p:cTn id="65" presetID="1" presetClass="exit" presetSubtype="0" fill="hold" nodeType="withEffect">
                                  <p:stCondLst>
                                    <p:cond delay="18000"/>
                                  </p:stCondLst>
                                  <p:childTnLst>
                                    <p:set>
                                      <p:cBhvr>
                                        <p:cTn id="66" dur="1" fill="hold">
                                          <p:stCondLst>
                                            <p:cond delay="999"/>
                                          </p:stCondLst>
                                        </p:cTn>
                                        <p:tgtEl>
                                          <p:spTgt spid="23572"/>
                                        </p:tgtEl>
                                        <p:attrNameLst>
                                          <p:attrName>style.visibility</p:attrName>
                                        </p:attrNameLst>
                                      </p:cBhvr>
                                      <p:to>
                                        <p:strVal val="hidden"/>
                                      </p:to>
                                    </p:set>
                                  </p:childTnLst>
                                </p:cTn>
                              </p:par>
                              <p:par>
                                <p:cTn id="67" presetID="1" presetClass="entr" presetSubtype="0" fill="hold" grpId="0" nodeType="withEffect">
                                  <p:stCondLst>
                                    <p:cond delay="16000"/>
                                  </p:stCondLst>
                                  <p:childTnLst>
                                    <p:set>
                                      <p:cBhvr>
                                        <p:cTn id="68" dur="1" fill="hold">
                                          <p:stCondLst>
                                            <p:cond delay="999"/>
                                          </p:stCondLst>
                                        </p:cTn>
                                        <p:tgtEl>
                                          <p:spTgt spid="23573"/>
                                        </p:tgtEl>
                                        <p:attrNameLst>
                                          <p:attrName>style.visibility</p:attrName>
                                        </p:attrNameLst>
                                      </p:cBhvr>
                                      <p:to>
                                        <p:strVal val="visible"/>
                                      </p:to>
                                    </p:set>
                                  </p:childTnLst>
                                </p:cTn>
                              </p:par>
                              <p:par>
                                <p:cTn id="69" presetID="1" presetClass="exit" presetSubtype="0" fill="hold" nodeType="withEffect">
                                  <p:stCondLst>
                                    <p:cond delay="17000"/>
                                  </p:stCondLst>
                                  <p:childTnLst>
                                    <p:set>
                                      <p:cBhvr>
                                        <p:cTn id="70" dur="1" fill="hold">
                                          <p:stCondLst>
                                            <p:cond delay="999"/>
                                          </p:stCondLst>
                                        </p:cTn>
                                        <p:tgtEl>
                                          <p:spTgt spid="23573"/>
                                        </p:tgtEl>
                                        <p:attrNameLst>
                                          <p:attrName>style.visibility</p:attrName>
                                        </p:attrNameLst>
                                      </p:cBhvr>
                                      <p:to>
                                        <p:strVal val="hidden"/>
                                      </p:to>
                                    </p:set>
                                  </p:childTnLst>
                                </p:cTn>
                              </p:par>
                              <p:par>
                                <p:cTn id="71" presetID="1" presetClass="entr" presetSubtype="0" fill="hold" grpId="0" nodeType="withEffect">
                                  <p:stCondLst>
                                    <p:cond delay="15000"/>
                                  </p:stCondLst>
                                  <p:childTnLst>
                                    <p:set>
                                      <p:cBhvr>
                                        <p:cTn id="72" dur="1" fill="hold">
                                          <p:stCondLst>
                                            <p:cond delay="999"/>
                                          </p:stCondLst>
                                        </p:cTn>
                                        <p:tgtEl>
                                          <p:spTgt spid="23574"/>
                                        </p:tgtEl>
                                        <p:attrNameLst>
                                          <p:attrName>style.visibility</p:attrName>
                                        </p:attrNameLst>
                                      </p:cBhvr>
                                      <p:to>
                                        <p:strVal val="visible"/>
                                      </p:to>
                                    </p:set>
                                  </p:childTnLst>
                                </p:cTn>
                              </p:par>
                              <p:par>
                                <p:cTn id="73" presetID="1" presetClass="exit" presetSubtype="0" fill="hold" nodeType="withEffect">
                                  <p:stCondLst>
                                    <p:cond delay="16000"/>
                                  </p:stCondLst>
                                  <p:childTnLst>
                                    <p:set>
                                      <p:cBhvr>
                                        <p:cTn id="74" dur="1" fill="hold">
                                          <p:stCondLst>
                                            <p:cond delay="999"/>
                                          </p:stCondLst>
                                        </p:cTn>
                                        <p:tgtEl>
                                          <p:spTgt spid="23574"/>
                                        </p:tgtEl>
                                        <p:attrNameLst>
                                          <p:attrName>style.visibility</p:attrName>
                                        </p:attrNameLst>
                                      </p:cBhvr>
                                      <p:to>
                                        <p:strVal val="hidden"/>
                                      </p:to>
                                    </p:set>
                                  </p:childTnLst>
                                </p:cTn>
                              </p:par>
                              <p:par>
                                <p:cTn id="75" presetID="1" presetClass="entr" presetSubtype="0" fill="hold" grpId="0" nodeType="withEffect">
                                  <p:stCondLst>
                                    <p:cond delay="14000"/>
                                  </p:stCondLst>
                                  <p:childTnLst>
                                    <p:set>
                                      <p:cBhvr>
                                        <p:cTn id="76" dur="1" fill="hold">
                                          <p:stCondLst>
                                            <p:cond delay="999"/>
                                          </p:stCondLst>
                                        </p:cTn>
                                        <p:tgtEl>
                                          <p:spTgt spid="23575"/>
                                        </p:tgtEl>
                                        <p:attrNameLst>
                                          <p:attrName>style.visibility</p:attrName>
                                        </p:attrNameLst>
                                      </p:cBhvr>
                                      <p:to>
                                        <p:strVal val="visible"/>
                                      </p:to>
                                    </p:set>
                                  </p:childTnLst>
                                </p:cTn>
                              </p:par>
                              <p:par>
                                <p:cTn id="77" presetID="1" presetClass="exit" presetSubtype="0" fill="hold" nodeType="withEffect">
                                  <p:stCondLst>
                                    <p:cond delay="15000"/>
                                  </p:stCondLst>
                                  <p:childTnLst>
                                    <p:set>
                                      <p:cBhvr>
                                        <p:cTn id="78" dur="1" fill="hold">
                                          <p:stCondLst>
                                            <p:cond delay="999"/>
                                          </p:stCondLst>
                                        </p:cTn>
                                        <p:tgtEl>
                                          <p:spTgt spid="23575"/>
                                        </p:tgtEl>
                                        <p:attrNameLst>
                                          <p:attrName>style.visibility</p:attrName>
                                        </p:attrNameLst>
                                      </p:cBhvr>
                                      <p:to>
                                        <p:strVal val="hidden"/>
                                      </p:to>
                                    </p:set>
                                  </p:childTnLst>
                                </p:cTn>
                              </p:par>
                              <p:par>
                                <p:cTn id="79" presetID="1" presetClass="entr" presetSubtype="0" fill="hold" grpId="0" nodeType="withEffect">
                                  <p:stCondLst>
                                    <p:cond delay="13000"/>
                                  </p:stCondLst>
                                  <p:childTnLst>
                                    <p:set>
                                      <p:cBhvr>
                                        <p:cTn id="80" dur="1" fill="hold">
                                          <p:stCondLst>
                                            <p:cond delay="999"/>
                                          </p:stCondLst>
                                        </p:cTn>
                                        <p:tgtEl>
                                          <p:spTgt spid="23576"/>
                                        </p:tgtEl>
                                        <p:attrNameLst>
                                          <p:attrName>style.visibility</p:attrName>
                                        </p:attrNameLst>
                                      </p:cBhvr>
                                      <p:to>
                                        <p:strVal val="visible"/>
                                      </p:to>
                                    </p:set>
                                  </p:childTnLst>
                                </p:cTn>
                              </p:par>
                              <p:par>
                                <p:cTn id="81" presetID="1" presetClass="exit" presetSubtype="0" fill="hold" nodeType="withEffect">
                                  <p:stCondLst>
                                    <p:cond delay="14000"/>
                                  </p:stCondLst>
                                  <p:childTnLst>
                                    <p:set>
                                      <p:cBhvr>
                                        <p:cTn id="82" dur="1" fill="hold">
                                          <p:stCondLst>
                                            <p:cond delay="999"/>
                                          </p:stCondLst>
                                        </p:cTn>
                                        <p:tgtEl>
                                          <p:spTgt spid="23576"/>
                                        </p:tgtEl>
                                        <p:attrNameLst>
                                          <p:attrName>style.visibility</p:attrName>
                                        </p:attrNameLst>
                                      </p:cBhvr>
                                      <p:to>
                                        <p:strVal val="hidden"/>
                                      </p:to>
                                    </p:set>
                                  </p:childTnLst>
                                </p:cTn>
                              </p:par>
                              <p:par>
                                <p:cTn id="83" presetID="1" presetClass="entr" presetSubtype="0" fill="hold" grpId="0" nodeType="withEffect">
                                  <p:stCondLst>
                                    <p:cond delay="12000"/>
                                  </p:stCondLst>
                                  <p:childTnLst>
                                    <p:set>
                                      <p:cBhvr>
                                        <p:cTn id="84" dur="1" fill="hold">
                                          <p:stCondLst>
                                            <p:cond delay="999"/>
                                          </p:stCondLst>
                                        </p:cTn>
                                        <p:tgtEl>
                                          <p:spTgt spid="23577"/>
                                        </p:tgtEl>
                                        <p:attrNameLst>
                                          <p:attrName>style.visibility</p:attrName>
                                        </p:attrNameLst>
                                      </p:cBhvr>
                                      <p:to>
                                        <p:strVal val="visible"/>
                                      </p:to>
                                    </p:set>
                                  </p:childTnLst>
                                </p:cTn>
                              </p:par>
                              <p:par>
                                <p:cTn id="85" presetID="1" presetClass="exit" presetSubtype="0" fill="hold" nodeType="withEffect">
                                  <p:stCondLst>
                                    <p:cond delay="13000"/>
                                  </p:stCondLst>
                                  <p:childTnLst>
                                    <p:set>
                                      <p:cBhvr>
                                        <p:cTn id="86" dur="1" fill="hold">
                                          <p:stCondLst>
                                            <p:cond delay="999"/>
                                          </p:stCondLst>
                                        </p:cTn>
                                        <p:tgtEl>
                                          <p:spTgt spid="23577"/>
                                        </p:tgtEl>
                                        <p:attrNameLst>
                                          <p:attrName>style.visibility</p:attrName>
                                        </p:attrNameLst>
                                      </p:cBhvr>
                                      <p:to>
                                        <p:strVal val="hidden"/>
                                      </p:to>
                                    </p:set>
                                  </p:childTnLst>
                                </p:cTn>
                              </p:par>
                              <p:par>
                                <p:cTn id="87" presetID="1" presetClass="entr" presetSubtype="0" fill="hold" grpId="0" nodeType="withEffect">
                                  <p:stCondLst>
                                    <p:cond delay="11000"/>
                                  </p:stCondLst>
                                  <p:childTnLst>
                                    <p:set>
                                      <p:cBhvr>
                                        <p:cTn id="88" dur="1" fill="hold">
                                          <p:stCondLst>
                                            <p:cond delay="999"/>
                                          </p:stCondLst>
                                        </p:cTn>
                                        <p:tgtEl>
                                          <p:spTgt spid="23578"/>
                                        </p:tgtEl>
                                        <p:attrNameLst>
                                          <p:attrName>style.visibility</p:attrName>
                                        </p:attrNameLst>
                                      </p:cBhvr>
                                      <p:to>
                                        <p:strVal val="visible"/>
                                      </p:to>
                                    </p:set>
                                  </p:childTnLst>
                                </p:cTn>
                              </p:par>
                              <p:par>
                                <p:cTn id="89" presetID="1" presetClass="exit" presetSubtype="0" fill="hold" nodeType="withEffect">
                                  <p:stCondLst>
                                    <p:cond delay="12000"/>
                                  </p:stCondLst>
                                  <p:childTnLst>
                                    <p:set>
                                      <p:cBhvr>
                                        <p:cTn id="90" dur="1" fill="hold">
                                          <p:stCondLst>
                                            <p:cond delay="999"/>
                                          </p:stCondLst>
                                        </p:cTn>
                                        <p:tgtEl>
                                          <p:spTgt spid="23578"/>
                                        </p:tgtEl>
                                        <p:attrNameLst>
                                          <p:attrName>style.visibility</p:attrName>
                                        </p:attrNameLst>
                                      </p:cBhvr>
                                      <p:to>
                                        <p:strVal val="hidden"/>
                                      </p:to>
                                    </p:set>
                                  </p:childTnLst>
                                </p:cTn>
                              </p:par>
                              <p:par>
                                <p:cTn id="91" presetID="1" presetClass="entr" presetSubtype="0" fill="hold" grpId="0" nodeType="withEffect">
                                  <p:stCondLst>
                                    <p:cond delay="10000"/>
                                  </p:stCondLst>
                                  <p:childTnLst>
                                    <p:set>
                                      <p:cBhvr>
                                        <p:cTn id="92" dur="1" fill="hold">
                                          <p:stCondLst>
                                            <p:cond delay="999"/>
                                          </p:stCondLst>
                                        </p:cTn>
                                        <p:tgtEl>
                                          <p:spTgt spid="23579"/>
                                        </p:tgtEl>
                                        <p:attrNameLst>
                                          <p:attrName>style.visibility</p:attrName>
                                        </p:attrNameLst>
                                      </p:cBhvr>
                                      <p:to>
                                        <p:strVal val="visible"/>
                                      </p:to>
                                    </p:set>
                                  </p:childTnLst>
                                </p:cTn>
                              </p:par>
                              <p:par>
                                <p:cTn id="93" presetID="1" presetClass="exit" presetSubtype="0" fill="hold" nodeType="withEffect">
                                  <p:stCondLst>
                                    <p:cond delay="11000"/>
                                  </p:stCondLst>
                                  <p:childTnLst>
                                    <p:set>
                                      <p:cBhvr>
                                        <p:cTn id="94" dur="1" fill="hold">
                                          <p:stCondLst>
                                            <p:cond delay="999"/>
                                          </p:stCondLst>
                                        </p:cTn>
                                        <p:tgtEl>
                                          <p:spTgt spid="23579"/>
                                        </p:tgtEl>
                                        <p:attrNameLst>
                                          <p:attrName>style.visibility</p:attrName>
                                        </p:attrNameLst>
                                      </p:cBhvr>
                                      <p:to>
                                        <p:strVal val="hidden"/>
                                      </p:to>
                                    </p:set>
                                  </p:childTnLst>
                                </p:cTn>
                              </p:par>
                              <p:par>
                                <p:cTn id="95" presetID="1" presetClass="entr" presetSubtype="0" fill="hold" grpId="0" nodeType="withEffect">
                                  <p:stCondLst>
                                    <p:cond delay="9000"/>
                                  </p:stCondLst>
                                  <p:childTnLst>
                                    <p:set>
                                      <p:cBhvr>
                                        <p:cTn id="96" dur="1" fill="hold">
                                          <p:stCondLst>
                                            <p:cond delay="999"/>
                                          </p:stCondLst>
                                        </p:cTn>
                                        <p:tgtEl>
                                          <p:spTgt spid="23580"/>
                                        </p:tgtEl>
                                        <p:attrNameLst>
                                          <p:attrName>style.visibility</p:attrName>
                                        </p:attrNameLst>
                                      </p:cBhvr>
                                      <p:to>
                                        <p:strVal val="visible"/>
                                      </p:to>
                                    </p:set>
                                  </p:childTnLst>
                                </p:cTn>
                              </p:par>
                              <p:par>
                                <p:cTn id="97" presetID="1" presetClass="exit" presetSubtype="0" fill="hold" nodeType="withEffect">
                                  <p:stCondLst>
                                    <p:cond delay="10000"/>
                                  </p:stCondLst>
                                  <p:childTnLst>
                                    <p:set>
                                      <p:cBhvr>
                                        <p:cTn id="98" dur="1" fill="hold">
                                          <p:stCondLst>
                                            <p:cond delay="999"/>
                                          </p:stCondLst>
                                        </p:cTn>
                                        <p:tgtEl>
                                          <p:spTgt spid="23580"/>
                                        </p:tgtEl>
                                        <p:attrNameLst>
                                          <p:attrName>style.visibility</p:attrName>
                                        </p:attrNameLst>
                                      </p:cBhvr>
                                      <p:to>
                                        <p:strVal val="hidden"/>
                                      </p:to>
                                    </p:set>
                                  </p:childTnLst>
                                </p:cTn>
                              </p:par>
                              <p:par>
                                <p:cTn id="99" presetID="1" presetClass="entr" presetSubtype="0" fill="hold" grpId="0" nodeType="withEffect">
                                  <p:stCondLst>
                                    <p:cond delay="8000"/>
                                  </p:stCondLst>
                                  <p:childTnLst>
                                    <p:set>
                                      <p:cBhvr>
                                        <p:cTn id="100" dur="1" fill="hold">
                                          <p:stCondLst>
                                            <p:cond delay="999"/>
                                          </p:stCondLst>
                                        </p:cTn>
                                        <p:tgtEl>
                                          <p:spTgt spid="23581"/>
                                        </p:tgtEl>
                                        <p:attrNameLst>
                                          <p:attrName>style.visibility</p:attrName>
                                        </p:attrNameLst>
                                      </p:cBhvr>
                                      <p:to>
                                        <p:strVal val="visible"/>
                                      </p:to>
                                    </p:set>
                                  </p:childTnLst>
                                </p:cTn>
                              </p:par>
                              <p:par>
                                <p:cTn id="101" presetID="1" presetClass="exit" presetSubtype="0" fill="hold" nodeType="withEffect">
                                  <p:stCondLst>
                                    <p:cond delay="9000"/>
                                  </p:stCondLst>
                                  <p:childTnLst>
                                    <p:set>
                                      <p:cBhvr>
                                        <p:cTn id="102" dur="1" fill="hold">
                                          <p:stCondLst>
                                            <p:cond delay="999"/>
                                          </p:stCondLst>
                                        </p:cTn>
                                        <p:tgtEl>
                                          <p:spTgt spid="23581"/>
                                        </p:tgtEl>
                                        <p:attrNameLst>
                                          <p:attrName>style.visibility</p:attrName>
                                        </p:attrNameLst>
                                      </p:cBhvr>
                                      <p:to>
                                        <p:strVal val="hidden"/>
                                      </p:to>
                                    </p:set>
                                  </p:childTnLst>
                                </p:cTn>
                              </p:par>
                              <p:par>
                                <p:cTn id="103" presetID="1" presetClass="entr" presetSubtype="0" fill="hold" grpId="0" nodeType="withEffect">
                                  <p:stCondLst>
                                    <p:cond delay="7000"/>
                                  </p:stCondLst>
                                  <p:childTnLst>
                                    <p:set>
                                      <p:cBhvr>
                                        <p:cTn id="104" dur="1" fill="hold">
                                          <p:stCondLst>
                                            <p:cond delay="999"/>
                                          </p:stCondLst>
                                        </p:cTn>
                                        <p:tgtEl>
                                          <p:spTgt spid="23582"/>
                                        </p:tgtEl>
                                        <p:attrNameLst>
                                          <p:attrName>style.visibility</p:attrName>
                                        </p:attrNameLst>
                                      </p:cBhvr>
                                      <p:to>
                                        <p:strVal val="visible"/>
                                      </p:to>
                                    </p:set>
                                  </p:childTnLst>
                                </p:cTn>
                              </p:par>
                              <p:par>
                                <p:cTn id="105" presetID="1" presetClass="exit" presetSubtype="0" fill="hold" nodeType="withEffect">
                                  <p:stCondLst>
                                    <p:cond delay="8000"/>
                                  </p:stCondLst>
                                  <p:childTnLst>
                                    <p:set>
                                      <p:cBhvr>
                                        <p:cTn id="106" dur="1" fill="hold">
                                          <p:stCondLst>
                                            <p:cond delay="999"/>
                                          </p:stCondLst>
                                        </p:cTn>
                                        <p:tgtEl>
                                          <p:spTgt spid="23582"/>
                                        </p:tgtEl>
                                        <p:attrNameLst>
                                          <p:attrName>style.visibility</p:attrName>
                                        </p:attrNameLst>
                                      </p:cBhvr>
                                      <p:to>
                                        <p:strVal val="hidden"/>
                                      </p:to>
                                    </p:set>
                                  </p:childTnLst>
                                </p:cTn>
                              </p:par>
                              <p:par>
                                <p:cTn id="107" presetID="1" presetClass="entr" presetSubtype="0" fill="hold" grpId="0" nodeType="withEffect">
                                  <p:stCondLst>
                                    <p:cond delay="6000"/>
                                  </p:stCondLst>
                                  <p:childTnLst>
                                    <p:set>
                                      <p:cBhvr>
                                        <p:cTn id="108" dur="1" fill="hold">
                                          <p:stCondLst>
                                            <p:cond delay="999"/>
                                          </p:stCondLst>
                                        </p:cTn>
                                        <p:tgtEl>
                                          <p:spTgt spid="23583"/>
                                        </p:tgtEl>
                                        <p:attrNameLst>
                                          <p:attrName>style.visibility</p:attrName>
                                        </p:attrNameLst>
                                      </p:cBhvr>
                                      <p:to>
                                        <p:strVal val="visible"/>
                                      </p:to>
                                    </p:set>
                                  </p:childTnLst>
                                </p:cTn>
                              </p:par>
                              <p:par>
                                <p:cTn id="109" presetID="1" presetClass="exit" presetSubtype="0" fill="hold" nodeType="withEffect">
                                  <p:stCondLst>
                                    <p:cond delay="7000"/>
                                  </p:stCondLst>
                                  <p:childTnLst>
                                    <p:set>
                                      <p:cBhvr>
                                        <p:cTn id="110" dur="1" fill="hold">
                                          <p:stCondLst>
                                            <p:cond delay="999"/>
                                          </p:stCondLst>
                                        </p:cTn>
                                        <p:tgtEl>
                                          <p:spTgt spid="23583"/>
                                        </p:tgtEl>
                                        <p:attrNameLst>
                                          <p:attrName>style.visibility</p:attrName>
                                        </p:attrNameLst>
                                      </p:cBhvr>
                                      <p:to>
                                        <p:strVal val="hidden"/>
                                      </p:to>
                                    </p:set>
                                  </p:childTnLst>
                                </p:cTn>
                              </p:par>
                              <p:par>
                                <p:cTn id="111" presetID="1" presetClass="entr" presetSubtype="0" fill="hold" grpId="0" nodeType="withEffect">
                                  <p:stCondLst>
                                    <p:cond delay="5000"/>
                                  </p:stCondLst>
                                  <p:childTnLst>
                                    <p:set>
                                      <p:cBhvr>
                                        <p:cTn id="112" dur="1" fill="hold">
                                          <p:stCondLst>
                                            <p:cond delay="999"/>
                                          </p:stCondLst>
                                        </p:cTn>
                                        <p:tgtEl>
                                          <p:spTgt spid="23584"/>
                                        </p:tgtEl>
                                        <p:attrNameLst>
                                          <p:attrName>style.visibility</p:attrName>
                                        </p:attrNameLst>
                                      </p:cBhvr>
                                      <p:to>
                                        <p:strVal val="visible"/>
                                      </p:to>
                                    </p:set>
                                  </p:childTnLst>
                                </p:cTn>
                              </p:par>
                              <p:par>
                                <p:cTn id="113" presetID="1" presetClass="exit" presetSubtype="0" fill="hold" nodeType="withEffect">
                                  <p:stCondLst>
                                    <p:cond delay="6000"/>
                                  </p:stCondLst>
                                  <p:childTnLst>
                                    <p:set>
                                      <p:cBhvr>
                                        <p:cTn id="114" dur="1" fill="hold">
                                          <p:stCondLst>
                                            <p:cond delay="999"/>
                                          </p:stCondLst>
                                        </p:cTn>
                                        <p:tgtEl>
                                          <p:spTgt spid="23584"/>
                                        </p:tgtEl>
                                        <p:attrNameLst>
                                          <p:attrName>style.visibility</p:attrName>
                                        </p:attrNameLst>
                                      </p:cBhvr>
                                      <p:to>
                                        <p:strVal val="hidden"/>
                                      </p:to>
                                    </p:set>
                                  </p:childTnLst>
                                </p:cTn>
                              </p:par>
                              <p:par>
                                <p:cTn id="115" presetID="1" presetClass="entr" presetSubtype="0" fill="hold" grpId="0" nodeType="withEffect">
                                  <p:stCondLst>
                                    <p:cond delay="4000"/>
                                  </p:stCondLst>
                                  <p:childTnLst>
                                    <p:set>
                                      <p:cBhvr>
                                        <p:cTn id="116" dur="1" fill="hold">
                                          <p:stCondLst>
                                            <p:cond delay="999"/>
                                          </p:stCondLst>
                                        </p:cTn>
                                        <p:tgtEl>
                                          <p:spTgt spid="23585"/>
                                        </p:tgtEl>
                                        <p:attrNameLst>
                                          <p:attrName>style.visibility</p:attrName>
                                        </p:attrNameLst>
                                      </p:cBhvr>
                                      <p:to>
                                        <p:strVal val="visible"/>
                                      </p:to>
                                    </p:set>
                                  </p:childTnLst>
                                </p:cTn>
                              </p:par>
                              <p:par>
                                <p:cTn id="117" presetID="1" presetClass="exit" presetSubtype="0" fill="hold" nodeType="withEffect">
                                  <p:stCondLst>
                                    <p:cond delay="5000"/>
                                  </p:stCondLst>
                                  <p:childTnLst>
                                    <p:set>
                                      <p:cBhvr>
                                        <p:cTn id="118" dur="1" fill="hold">
                                          <p:stCondLst>
                                            <p:cond delay="999"/>
                                          </p:stCondLst>
                                        </p:cTn>
                                        <p:tgtEl>
                                          <p:spTgt spid="23585"/>
                                        </p:tgtEl>
                                        <p:attrNameLst>
                                          <p:attrName>style.visibility</p:attrName>
                                        </p:attrNameLst>
                                      </p:cBhvr>
                                      <p:to>
                                        <p:strVal val="hidden"/>
                                      </p:to>
                                    </p:set>
                                  </p:childTnLst>
                                </p:cTn>
                              </p:par>
                              <p:par>
                                <p:cTn id="119" presetID="1" presetClass="entr" presetSubtype="0" fill="hold" grpId="0" nodeType="withEffect">
                                  <p:stCondLst>
                                    <p:cond delay="3000"/>
                                  </p:stCondLst>
                                  <p:childTnLst>
                                    <p:set>
                                      <p:cBhvr>
                                        <p:cTn id="120" dur="1" fill="hold">
                                          <p:stCondLst>
                                            <p:cond delay="999"/>
                                          </p:stCondLst>
                                        </p:cTn>
                                        <p:tgtEl>
                                          <p:spTgt spid="23586"/>
                                        </p:tgtEl>
                                        <p:attrNameLst>
                                          <p:attrName>style.visibility</p:attrName>
                                        </p:attrNameLst>
                                      </p:cBhvr>
                                      <p:to>
                                        <p:strVal val="visible"/>
                                      </p:to>
                                    </p:set>
                                  </p:childTnLst>
                                </p:cTn>
                              </p:par>
                              <p:par>
                                <p:cTn id="121" presetID="1" presetClass="exit" presetSubtype="0" fill="hold" nodeType="withEffect">
                                  <p:stCondLst>
                                    <p:cond delay="4000"/>
                                  </p:stCondLst>
                                  <p:childTnLst>
                                    <p:set>
                                      <p:cBhvr>
                                        <p:cTn id="122" dur="1" fill="hold">
                                          <p:stCondLst>
                                            <p:cond delay="999"/>
                                          </p:stCondLst>
                                        </p:cTn>
                                        <p:tgtEl>
                                          <p:spTgt spid="23586"/>
                                        </p:tgtEl>
                                        <p:attrNameLst>
                                          <p:attrName>style.visibility</p:attrName>
                                        </p:attrNameLst>
                                      </p:cBhvr>
                                      <p:to>
                                        <p:strVal val="hidden"/>
                                      </p:to>
                                    </p:set>
                                  </p:childTnLst>
                                </p:cTn>
                              </p:par>
                              <p:par>
                                <p:cTn id="123" presetID="1" presetClass="entr" presetSubtype="0" fill="hold" grpId="0" nodeType="withEffect">
                                  <p:stCondLst>
                                    <p:cond delay="2000"/>
                                  </p:stCondLst>
                                  <p:childTnLst>
                                    <p:set>
                                      <p:cBhvr>
                                        <p:cTn id="124" dur="1" fill="hold">
                                          <p:stCondLst>
                                            <p:cond delay="999"/>
                                          </p:stCondLst>
                                        </p:cTn>
                                        <p:tgtEl>
                                          <p:spTgt spid="23587"/>
                                        </p:tgtEl>
                                        <p:attrNameLst>
                                          <p:attrName>style.visibility</p:attrName>
                                        </p:attrNameLst>
                                      </p:cBhvr>
                                      <p:to>
                                        <p:strVal val="visible"/>
                                      </p:to>
                                    </p:set>
                                  </p:childTnLst>
                                </p:cTn>
                              </p:par>
                              <p:par>
                                <p:cTn id="125" presetID="1" presetClass="exit" presetSubtype="0" fill="hold" nodeType="withEffect">
                                  <p:stCondLst>
                                    <p:cond delay="3000"/>
                                  </p:stCondLst>
                                  <p:childTnLst>
                                    <p:set>
                                      <p:cBhvr>
                                        <p:cTn id="126" dur="1" fill="hold">
                                          <p:stCondLst>
                                            <p:cond delay="999"/>
                                          </p:stCondLst>
                                        </p:cTn>
                                        <p:tgtEl>
                                          <p:spTgt spid="23587"/>
                                        </p:tgtEl>
                                        <p:attrNameLst>
                                          <p:attrName>style.visibility</p:attrName>
                                        </p:attrNameLst>
                                      </p:cBhvr>
                                      <p:to>
                                        <p:strVal val="hidden"/>
                                      </p:to>
                                    </p:set>
                                  </p:childTnLst>
                                </p:cTn>
                              </p:par>
                              <p:par>
                                <p:cTn id="127" presetID="1" presetClass="entr" presetSubtype="0" fill="hold" grpId="0" nodeType="withEffect">
                                  <p:stCondLst>
                                    <p:cond delay="1000"/>
                                  </p:stCondLst>
                                  <p:childTnLst>
                                    <p:set>
                                      <p:cBhvr>
                                        <p:cTn id="128" dur="1" fill="hold">
                                          <p:stCondLst>
                                            <p:cond delay="999"/>
                                          </p:stCondLst>
                                        </p:cTn>
                                        <p:tgtEl>
                                          <p:spTgt spid="23588"/>
                                        </p:tgtEl>
                                        <p:attrNameLst>
                                          <p:attrName>style.visibility</p:attrName>
                                        </p:attrNameLst>
                                      </p:cBhvr>
                                      <p:to>
                                        <p:strVal val="visible"/>
                                      </p:to>
                                    </p:set>
                                  </p:childTnLst>
                                </p:cTn>
                              </p:par>
                              <p:par>
                                <p:cTn id="129" presetID="1" presetClass="exit" presetSubtype="0" fill="hold" nodeType="withEffect">
                                  <p:stCondLst>
                                    <p:cond delay="2000"/>
                                  </p:stCondLst>
                                  <p:childTnLst>
                                    <p:set>
                                      <p:cBhvr>
                                        <p:cTn id="130" dur="1" fill="hold">
                                          <p:stCondLst>
                                            <p:cond delay="999"/>
                                          </p:stCondLst>
                                        </p:cTn>
                                        <p:tgtEl>
                                          <p:spTgt spid="23588"/>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999"/>
                                          </p:stCondLst>
                                        </p:cTn>
                                        <p:tgtEl>
                                          <p:spTgt spid="23589"/>
                                        </p:tgtEl>
                                        <p:attrNameLst>
                                          <p:attrName>style.visibility</p:attrName>
                                        </p:attrNameLst>
                                      </p:cBhvr>
                                      <p:to>
                                        <p:strVal val="visible"/>
                                      </p:to>
                                    </p:set>
                                  </p:childTnLst>
                                </p:cTn>
                              </p:par>
                              <p:par>
                                <p:cTn id="133" presetID="1" presetClass="exit" presetSubtype="0" fill="hold" nodeType="withEffect">
                                  <p:stCondLst>
                                    <p:cond delay="1000"/>
                                  </p:stCondLst>
                                  <p:childTnLst>
                                    <p:set>
                                      <p:cBhvr>
                                        <p:cTn id="134" dur="1" fill="hold">
                                          <p:stCondLst>
                                            <p:cond delay="999"/>
                                          </p:stCondLst>
                                        </p:cTn>
                                        <p:tgtEl>
                                          <p:spTgt spid="235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60" grpId="0" animBg="1"/>
      <p:bldP spid="23561" grpId="0" animBg="1"/>
      <p:bldP spid="23562" grpId="0" animBg="1"/>
      <p:bldP spid="23563" grpId="0" animBg="1"/>
      <p:bldP spid="23564" grpId="0" animBg="1"/>
      <p:bldP spid="23565" grpId="0" animBg="1"/>
      <p:bldP spid="23566" grpId="0" animBg="1"/>
      <p:bldP spid="23567" grpId="0" animBg="1"/>
      <p:bldP spid="23568" grpId="0" animBg="1"/>
      <p:bldP spid="23569" grpId="0" animBg="1"/>
      <p:bldP spid="23570" grpId="0" animBg="1"/>
      <p:bldP spid="23571" grpId="0" animBg="1"/>
      <p:bldP spid="23572" grpId="0" animBg="1"/>
      <p:bldP spid="23573" grpId="0" animBg="1"/>
      <p:bldP spid="23574" grpId="0" animBg="1"/>
      <p:bldP spid="23575" grpId="0" animBg="1"/>
      <p:bldP spid="23576" grpId="0" animBg="1"/>
      <p:bldP spid="23577" grpId="0" animBg="1"/>
      <p:bldP spid="23578" grpId="0" animBg="1"/>
      <p:bldP spid="23579" grpId="0" animBg="1"/>
      <p:bldP spid="23580" grpId="0" animBg="1"/>
      <p:bldP spid="23581" grpId="0" animBg="1"/>
      <p:bldP spid="23582" grpId="0" animBg="1"/>
      <p:bldP spid="23583" grpId="0" animBg="1"/>
      <p:bldP spid="23584" grpId="0" animBg="1"/>
      <p:bldP spid="23585" grpId="0" animBg="1"/>
      <p:bldP spid="23586" grpId="0" animBg="1"/>
      <p:bldP spid="23587" grpId="0" animBg="1"/>
      <p:bldP spid="23588" grpId="0" animBg="1"/>
      <p:bldP spid="235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תמונה 6"/>
          <p:cNvPicPr>
            <a:picLocks noChangeAspect="1"/>
          </p:cNvPicPr>
          <p:nvPr>
            <p:custDataLst>
              <p:tags r:id="rId1"/>
            </p:custDataLst>
          </p:nvPr>
        </p:nvPicPr>
        <p:blipFill>
          <a:blip r:embed="rId5"/>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24579" name="מציין מיקום תוכן 2"/>
          <p:cNvSpPr>
            <a:spLocks noGrp="1"/>
          </p:cNvSpPr>
          <p:nvPr>
            <p:ph idx="1"/>
            <p:custDataLst>
              <p:tags r:id="rId2"/>
            </p:custDataLst>
          </p:nvPr>
        </p:nvSpPr>
        <p:spPr>
          <a:xfrm>
            <a:off x="838200" y="1825625"/>
            <a:ext cx="10515600" cy="43513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i="1">
                <a:cs typeface="Times New Roman"/>
              </a:rPr>
              <a:t>התורה מציינת ארבע פעמים את המצוה לספר (=להגיד) לבנים את סיפור יציאת מצריים, וכן מופיעות שאלות של הבנים (בנוסחים שונים) בהקשר זה.</a:t>
            </a:r>
            <a:br>
              <a:rPr lang="en-US" i="1"/>
            </a:br>
            <a:r>
              <a:rPr lang="he-IL" i="1">
                <a:cs typeface="Times New Roman"/>
              </a:rPr>
              <a:t>מזה למדו חז"ל שמדובר בארבעה בנים: "אֶחָד חָכָם, וְאֶחָד רָשָׁע, וְאֶחָד תָּם, וְאֶחָד שֶׁאֵינוֹ יוֹדֵעַ לִשְׁאוֹל". כ"א מהבנים הוא טיפוס אחר מבחינת ידיעותיו או אופיו, ולכל אחד צריך למצוא את התשובה (כלומר, לספר את הסיפור) באופן המתאים לו.</a:t>
            </a:r>
            <a:br>
              <a:rPr lang="he-IL" i="1">
                <a:cs typeface="Times New Roman"/>
              </a:rPr>
            </a:br>
            <a:endParaRPr lang="he-IL" i="1">
              <a:solidFill>
                <a:srgbClr val="FF0000"/>
              </a:solidFill>
              <a:cs typeface="Times New Roman"/>
            </a:endParaRPr>
          </a:p>
          <a:p>
            <a:pPr marL="0" lvl="0" indent="0"/>
            <a:endParaRPr lang="he-IL" i="1">
              <a:cs typeface="Times New Roman"/>
            </a:endParaRPr>
          </a:p>
        </p:txBody>
      </p:sp>
      <p:sp>
        <p:nvSpPr>
          <p:cNvPr id="24580" name="מגילה אופקית 5"/>
          <p:cNvSpPr/>
          <p:nvPr>
            <p:custDataLst>
              <p:tags r:id="rId3"/>
            </p:custDataLst>
          </p:nvPr>
        </p:nvSpPr>
        <p:spPr>
          <a:xfrm>
            <a:off x="2003425" y="60325"/>
            <a:ext cx="8035925" cy="104140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800" b="1">
                <a:cs typeface="Times New Roman"/>
              </a:rPr>
              <a:t>תשובה: חכם, רשע, תם ושאינו יודע לשאול</a:t>
            </a:r>
            <a:endParaRPr lang="en-US" sz="2800" b="1">
              <a:cs typeface="Aria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תמונה 5"/>
          <p:cNvPicPr>
            <a:picLocks noChangeAspect="1"/>
          </p:cNvPicPr>
          <p:nvPr>
            <p:custDataLst>
              <p:tags r:id="rId1"/>
            </p:custDataLst>
          </p:nvPr>
        </p:nvPicPr>
        <p:blipFill>
          <a:blip r:embed="rId5"/>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25603" name="מציין מיקום תוכן 2"/>
          <p:cNvSpPr>
            <a:spLocks noGrp="1"/>
          </p:cNvSpPr>
          <p:nvPr>
            <p:ph idx="1"/>
            <p:custDataLst>
              <p:tags r:id="rId2"/>
            </p:custDataLst>
          </p:nvPr>
        </p:nvSpPr>
        <p:spPr>
          <a:xfrm>
            <a:off x="838200" y="1490662"/>
            <a:ext cx="10515600" cy="43513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sz="3200" i="1">
                <a:cs typeface="Times New Roman"/>
              </a:rPr>
              <a:t>בשבתות וחגים נוהגים לפתוח את הסעודה ב"נטילת ידיים" וברכה על הלחם ("המוציא לחם מן הארץ").</a:t>
            </a:r>
            <a:br>
              <a:rPr lang="en-US" sz="3200" i="1"/>
            </a:br>
            <a:r>
              <a:rPr lang="he-IL" sz="3200" i="1">
                <a:cs typeface="Times New Roman"/>
              </a:rPr>
              <a:t>על המצה מברכים פעמיים. בפעם הראשונה אומרים "המוציא" שכן המצה היא הלחם (מאפה מן התבואה) שכן בפסח חל איסור על אכילת חמץ (כלומר, הלחם הרגיל הנאפה מבצק שהחמיץ ותפח)</a:t>
            </a:r>
            <a:br>
              <a:rPr lang="en-US" sz="3200" i="1"/>
            </a:br>
            <a:r>
              <a:rPr lang="he-IL" sz="3200" i="1">
                <a:cs typeface="Times New Roman"/>
              </a:rPr>
              <a:t>יש שתי ברכות על המצה: הראשונה- "מוציא", כנהוג בלחם את המצה אוכלים אותה תוך השענות נינוחה על הצד (הסבה), וזהו מנהג נינוחות של בני חורין.</a:t>
            </a:r>
          </a:p>
          <a:p>
            <a:pPr marL="0" lvl="0" indent="0">
              <a:buNone/>
            </a:pPr>
            <a:r>
              <a:rPr lang="he-IL" sz="3200" i="1">
                <a:cs typeface="Times New Roman"/>
              </a:rPr>
              <a:t>הברכה השניה- תהיה על אכילת מצה.</a:t>
            </a:r>
          </a:p>
        </p:txBody>
      </p:sp>
      <p:sp>
        <p:nvSpPr>
          <p:cNvPr id="25604" name="מגילה אופקית 3"/>
          <p:cNvSpPr/>
          <p:nvPr>
            <p:custDataLst>
              <p:tags r:id="rId3"/>
            </p:custDataLst>
          </p:nvPr>
        </p:nvSpPr>
        <p:spPr>
          <a:xfrm>
            <a:off x="8628062" y="0"/>
            <a:ext cx="1962150" cy="1095375"/>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800" b="1">
                <a:cs typeface="Times New Roman"/>
              </a:rPr>
              <a:t>רַחְצָה, מוֹצִיא</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תמונה 53"/>
          <p:cNvPicPr>
            <a:picLocks noChangeAspect="1"/>
          </p:cNvPicPr>
          <p:nvPr>
            <p:custDataLst>
              <p:tags r:id="rId1"/>
            </p:custDataLst>
          </p:nvPr>
        </p:nvPicPr>
        <p:blipFill>
          <a:blip r:embed="rId45"/>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26627" name="מלבן 2"/>
          <p:cNvSpPr/>
          <p:nvPr>
            <p:custDataLst>
              <p:tags r:id="rId2"/>
            </p:custDataLst>
          </p:nvPr>
        </p:nvSpPr>
        <p:spPr>
          <a:xfrm>
            <a:off x="1468438" y="1052512"/>
            <a:ext cx="2828925" cy="4619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2400">
              <a:ea typeface="Times New Roman"/>
            </a:endParaRPr>
          </a:p>
        </p:txBody>
      </p:sp>
      <p:sp>
        <p:nvSpPr>
          <p:cNvPr id="26628" name="מסגרת משופעת 7"/>
          <p:cNvSpPr/>
          <p:nvPr>
            <p:custDataLst>
              <p:tags r:id="rId3"/>
            </p:custDataLst>
          </p:nvPr>
        </p:nvSpPr>
        <p:spPr>
          <a:xfrm>
            <a:off x="6103938" y="2819400"/>
            <a:ext cx="2697162" cy="1146175"/>
          </a:xfrm>
          <a:prstGeom prst="bevel">
            <a:avLst>
              <a:gd name="adj" fmla="val 12500"/>
            </a:avLst>
          </a:prstGeom>
          <a:solidFill>
            <a:srgbClr val="FFFFFF"/>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a:solidFill>
                <a:srgbClr val="A9D18E"/>
              </a:solidFill>
              <a:ea typeface="Times New Roman"/>
            </a:endParaRPr>
          </a:p>
        </p:txBody>
      </p:sp>
      <p:pic>
        <p:nvPicPr>
          <p:cNvPr id="26629" name="תמונה 9"/>
          <p:cNvPicPr>
            <a:picLocks noChangeAspect="1"/>
          </p:cNvPicPr>
          <p:nvPr>
            <p:custDataLst>
              <p:tags r:id="rId4"/>
            </p:custDataLst>
          </p:nvPr>
        </p:nvPicPr>
        <p:blipFill>
          <a:blip r:embed="rId46"/>
          <a:stretch>
            <a:fillRect/>
          </a:stretch>
        </p:blipFill>
        <p:spPr>
          <a:xfrm>
            <a:off x="6103938" y="4673600"/>
            <a:ext cx="2697162" cy="1135062"/>
          </a:xfrm>
          <a:prstGeom prst="rect">
            <a:avLst/>
          </a:prstGeom>
          <a:noFill/>
          <a:ln cap="flat">
            <a:noFill/>
            <a:prstDash val="solid"/>
            <a:round/>
            <a:headEnd type="none" w="med" len="med"/>
            <a:tailEnd type="none" w="med" len="med"/>
          </a:ln>
        </p:spPr>
      </p:pic>
      <p:pic>
        <p:nvPicPr>
          <p:cNvPr id="26630" name="תמונה 12"/>
          <p:cNvPicPr>
            <a:picLocks noChangeAspect="1"/>
          </p:cNvPicPr>
          <p:nvPr>
            <p:custDataLst>
              <p:tags r:id="rId5"/>
            </p:custDataLst>
          </p:nvPr>
        </p:nvPicPr>
        <p:blipFill>
          <a:blip r:embed="rId46"/>
          <a:stretch>
            <a:fillRect/>
          </a:stretch>
        </p:blipFill>
        <p:spPr>
          <a:xfrm>
            <a:off x="2163762" y="2819400"/>
            <a:ext cx="2867025" cy="1146175"/>
          </a:xfrm>
          <a:prstGeom prst="rect">
            <a:avLst/>
          </a:prstGeom>
          <a:noFill/>
          <a:ln cap="flat">
            <a:noFill/>
            <a:prstDash val="solid"/>
            <a:round/>
            <a:headEnd type="none" w="med" len="med"/>
            <a:tailEnd type="none" w="med" len="med"/>
          </a:ln>
        </p:spPr>
      </p:pic>
      <p:pic>
        <p:nvPicPr>
          <p:cNvPr id="26631" name="תמונה 13"/>
          <p:cNvPicPr>
            <a:picLocks noChangeAspect="1"/>
          </p:cNvPicPr>
          <p:nvPr>
            <p:custDataLst>
              <p:tags r:id="rId6"/>
            </p:custDataLst>
          </p:nvPr>
        </p:nvPicPr>
        <p:blipFill>
          <a:blip r:embed="rId47"/>
          <a:stretch>
            <a:fillRect/>
          </a:stretch>
        </p:blipFill>
        <p:spPr>
          <a:xfrm>
            <a:off x="2163762" y="4673600"/>
            <a:ext cx="2867025" cy="1135062"/>
          </a:xfrm>
          <a:prstGeom prst="rect">
            <a:avLst/>
          </a:prstGeom>
          <a:noFill/>
          <a:ln cap="flat">
            <a:noFill/>
            <a:prstDash val="solid"/>
            <a:round/>
            <a:headEnd type="none" w="med" len="med"/>
            <a:tailEnd type="none" w="med" len="med"/>
          </a:ln>
        </p:spPr>
      </p:pic>
      <p:sp>
        <p:nvSpPr>
          <p:cNvPr id="26632" name="אליפסה 22"/>
          <p:cNvSpPr/>
          <p:nvPr>
            <p:custDataLst>
              <p:tags r:id="rId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01</a:t>
            </a:r>
            <a:endParaRPr lang="he-IL" sz="11500">
              <a:solidFill>
                <a:schemeClr val="accent2"/>
              </a:solidFill>
              <a:ea typeface="Times New Roman"/>
            </a:endParaRPr>
          </a:p>
        </p:txBody>
      </p:sp>
      <p:sp>
        <p:nvSpPr>
          <p:cNvPr id="26633" name="אליפסה 23"/>
          <p:cNvSpPr/>
          <p:nvPr>
            <p:custDataLst>
              <p:tags r:id="rId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02</a:t>
            </a:r>
            <a:endParaRPr lang="he-IL" sz="11500">
              <a:solidFill>
                <a:schemeClr val="accent2"/>
              </a:solidFill>
              <a:ea typeface="Times New Roman"/>
            </a:endParaRPr>
          </a:p>
        </p:txBody>
      </p:sp>
      <p:sp>
        <p:nvSpPr>
          <p:cNvPr id="26634" name="אליפסה 24"/>
          <p:cNvSpPr/>
          <p:nvPr>
            <p:custDataLst>
              <p:tags r:id="rId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03</a:t>
            </a:r>
            <a:endParaRPr lang="he-IL" sz="11500">
              <a:solidFill>
                <a:schemeClr val="accent2"/>
              </a:solidFill>
              <a:ea typeface="Times New Roman"/>
            </a:endParaRPr>
          </a:p>
        </p:txBody>
      </p:sp>
      <p:sp>
        <p:nvSpPr>
          <p:cNvPr id="26635" name="אליפסה 25"/>
          <p:cNvSpPr/>
          <p:nvPr>
            <p:custDataLst>
              <p:tags r:id="rId1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04</a:t>
            </a:r>
            <a:endParaRPr lang="he-IL" sz="11500">
              <a:solidFill>
                <a:schemeClr val="accent2"/>
              </a:solidFill>
              <a:ea typeface="Times New Roman"/>
            </a:endParaRPr>
          </a:p>
        </p:txBody>
      </p:sp>
      <p:sp>
        <p:nvSpPr>
          <p:cNvPr id="26636" name="אליפסה 26"/>
          <p:cNvSpPr/>
          <p:nvPr>
            <p:custDataLst>
              <p:tags r:id="rId1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05</a:t>
            </a:r>
            <a:endParaRPr lang="he-IL" sz="11500">
              <a:solidFill>
                <a:schemeClr val="accent2"/>
              </a:solidFill>
              <a:ea typeface="Times New Roman"/>
            </a:endParaRPr>
          </a:p>
        </p:txBody>
      </p:sp>
      <p:sp>
        <p:nvSpPr>
          <p:cNvPr id="26637" name="אליפסה 27"/>
          <p:cNvSpPr/>
          <p:nvPr>
            <p:custDataLst>
              <p:tags r:id="rId1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06</a:t>
            </a:r>
            <a:endParaRPr lang="he-IL" sz="11500">
              <a:solidFill>
                <a:schemeClr val="accent2"/>
              </a:solidFill>
              <a:ea typeface="Times New Roman"/>
            </a:endParaRPr>
          </a:p>
        </p:txBody>
      </p:sp>
      <p:sp>
        <p:nvSpPr>
          <p:cNvPr id="26638" name="אליפסה 28"/>
          <p:cNvSpPr/>
          <p:nvPr>
            <p:custDataLst>
              <p:tags r:id="rId1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07</a:t>
            </a:r>
            <a:endParaRPr lang="he-IL" sz="11500">
              <a:solidFill>
                <a:schemeClr val="accent2"/>
              </a:solidFill>
              <a:ea typeface="Times New Roman"/>
            </a:endParaRPr>
          </a:p>
        </p:txBody>
      </p:sp>
      <p:sp>
        <p:nvSpPr>
          <p:cNvPr id="26639" name="אליפסה 29"/>
          <p:cNvSpPr/>
          <p:nvPr>
            <p:custDataLst>
              <p:tags r:id="rId14"/>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08</a:t>
            </a:r>
            <a:endParaRPr lang="he-IL" sz="11500">
              <a:solidFill>
                <a:schemeClr val="accent2"/>
              </a:solidFill>
              <a:ea typeface="Times New Roman"/>
            </a:endParaRPr>
          </a:p>
        </p:txBody>
      </p:sp>
      <p:sp>
        <p:nvSpPr>
          <p:cNvPr id="26640" name="אליפסה 30"/>
          <p:cNvSpPr/>
          <p:nvPr>
            <p:custDataLst>
              <p:tags r:id="rId15"/>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09</a:t>
            </a:r>
            <a:endParaRPr lang="he-IL" sz="11500">
              <a:solidFill>
                <a:schemeClr val="accent2"/>
              </a:solidFill>
              <a:ea typeface="Times New Roman"/>
            </a:endParaRPr>
          </a:p>
        </p:txBody>
      </p:sp>
      <p:sp>
        <p:nvSpPr>
          <p:cNvPr id="26641" name="אליפסה 31"/>
          <p:cNvSpPr/>
          <p:nvPr>
            <p:custDataLst>
              <p:tags r:id="rId16"/>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10</a:t>
            </a:r>
            <a:endParaRPr lang="he-IL" sz="11500">
              <a:solidFill>
                <a:schemeClr val="accent2"/>
              </a:solidFill>
              <a:ea typeface="Times New Roman"/>
            </a:endParaRPr>
          </a:p>
        </p:txBody>
      </p:sp>
      <p:sp>
        <p:nvSpPr>
          <p:cNvPr id="26642" name="אליפסה 32"/>
          <p:cNvSpPr/>
          <p:nvPr>
            <p:custDataLst>
              <p:tags r:id="rId1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11</a:t>
            </a:r>
            <a:endParaRPr lang="he-IL" sz="11500">
              <a:solidFill>
                <a:schemeClr val="accent2"/>
              </a:solidFill>
              <a:ea typeface="Times New Roman"/>
            </a:endParaRPr>
          </a:p>
        </p:txBody>
      </p:sp>
      <p:sp>
        <p:nvSpPr>
          <p:cNvPr id="26643" name="אליפסה 33"/>
          <p:cNvSpPr/>
          <p:nvPr>
            <p:custDataLst>
              <p:tags r:id="rId1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12</a:t>
            </a:r>
            <a:endParaRPr lang="he-IL" sz="11500">
              <a:solidFill>
                <a:schemeClr val="accent2"/>
              </a:solidFill>
              <a:ea typeface="Times New Roman"/>
            </a:endParaRPr>
          </a:p>
        </p:txBody>
      </p:sp>
      <p:sp>
        <p:nvSpPr>
          <p:cNvPr id="26644" name="אליפסה 34"/>
          <p:cNvSpPr/>
          <p:nvPr>
            <p:custDataLst>
              <p:tags r:id="rId1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13</a:t>
            </a:r>
            <a:endParaRPr lang="he-IL" sz="11500">
              <a:solidFill>
                <a:schemeClr val="accent2"/>
              </a:solidFill>
              <a:ea typeface="Times New Roman"/>
            </a:endParaRPr>
          </a:p>
        </p:txBody>
      </p:sp>
      <p:sp>
        <p:nvSpPr>
          <p:cNvPr id="26645" name="אליפסה 35"/>
          <p:cNvSpPr/>
          <p:nvPr>
            <p:custDataLst>
              <p:tags r:id="rId2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14</a:t>
            </a:r>
            <a:endParaRPr lang="he-IL" sz="11500">
              <a:solidFill>
                <a:schemeClr val="accent2"/>
              </a:solidFill>
              <a:ea typeface="Times New Roman"/>
            </a:endParaRPr>
          </a:p>
        </p:txBody>
      </p:sp>
      <p:sp>
        <p:nvSpPr>
          <p:cNvPr id="26646" name="אליפסה 36"/>
          <p:cNvSpPr/>
          <p:nvPr>
            <p:custDataLst>
              <p:tags r:id="rId2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15</a:t>
            </a:r>
            <a:endParaRPr lang="he-IL" sz="11500">
              <a:solidFill>
                <a:schemeClr val="accent2"/>
              </a:solidFill>
              <a:ea typeface="Times New Roman"/>
            </a:endParaRPr>
          </a:p>
        </p:txBody>
      </p:sp>
      <p:sp>
        <p:nvSpPr>
          <p:cNvPr id="26647" name="אליפסה 37"/>
          <p:cNvSpPr/>
          <p:nvPr>
            <p:custDataLst>
              <p:tags r:id="rId2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16</a:t>
            </a:r>
            <a:endParaRPr lang="he-IL" sz="11500">
              <a:solidFill>
                <a:schemeClr val="accent2"/>
              </a:solidFill>
              <a:ea typeface="Times New Roman"/>
            </a:endParaRPr>
          </a:p>
        </p:txBody>
      </p:sp>
      <p:sp>
        <p:nvSpPr>
          <p:cNvPr id="26648" name="אליפסה 38"/>
          <p:cNvSpPr/>
          <p:nvPr>
            <p:custDataLst>
              <p:tags r:id="rId2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17</a:t>
            </a:r>
            <a:endParaRPr lang="he-IL" sz="11500">
              <a:solidFill>
                <a:schemeClr val="accent2"/>
              </a:solidFill>
              <a:ea typeface="Times New Roman"/>
            </a:endParaRPr>
          </a:p>
        </p:txBody>
      </p:sp>
      <p:sp>
        <p:nvSpPr>
          <p:cNvPr id="26649" name="אליפסה 39"/>
          <p:cNvSpPr/>
          <p:nvPr>
            <p:custDataLst>
              <p:tags r:id="rId24"/>
            </p:custDataLst>
          </p:nvPr>
        </p:nvSpPr>
        <p:spPr>
          <a:xfrm>
            <a:off x="9464675"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18</a:t>
            </a:r>
            <a:endParaRPr lang="he-IL" sz="11500">
              <a:solidFill>
                <a:schemeClr val="accent2"/>
              </a:solidFill>
              <a:ea typeface="Times New Roman"/>
            </a:endParaRPr>
          </a:p>
        </p:txBody>
      </p:sp>
      <p:sp>
        <p:nvSpPr>
          <p:cNvPr id="26650" name="אליפסה 40"/>
          <p:cNvSpPr/>
          <p:nvPr>
            <p:custDataLst>
              <p:tags r:id="rId2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19</a:t>
            </a:r>
            <a:endParaRPr lang="he-IL" sz="11500">
              <a:solidFill>
                <a:schemeClr val="accent2"/>
              </a:solidFill>
              <a:ea typeface="Times New Roman"/>
            </a:endParaRPr>
          </a:p>
        </p:txBody>
      </p:sp>
      <p:sp>
        <p:nvSpPr>
          <p:cNvPr id="26651" name="אליפסה 41"/>
          <p:cNvSpPr/>
          <p:nvPr>
            <p:custDataLst>
              <p:tags r:id="rId2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20</a:t>
            </a:r>
            <a:endParaRPr lang="he-IL" sz="11500">
              <a:solidFill>
                <a:schemeClr val="accent2"/>
              </a:solidFill>
              <a:ea typeface="Times New Roman"/>
            </a:endParaRPr>
          </a:p>
        </p:txBody>
      </p:sp>
      <p:sp>
        <p:nvSpPr>
          <p:cNvPr id="26652" name="אליפסה 42"/>
          <p:cNvSpPr/>
          <p:nvPr>
            <p:custDataLst>
              <p:tags r:id="rId27"/>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21</a:t>
            </a:r>
            <a:endParaRPr lang="he-IL" sz="11500">
              <a:solidFill>
                <a:schemeClr val="accent2"/>
              </a:solidFill>
              <a:ea typeface="Times New Roman"/>
            </a:endParaRPr>
          </a:p>
        </p:txBody>
      </p:sp>
      <p:sp>
        <p:nvSpPr>
          <p:cNvPr id="26653" name="אליפסה 43"/>
          <p:cNvSpPr/>
          <p:nvPr>
            <p:custDataLst>
              <p:tags r:id="rId28"/>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22</a:t>
            </a:r>
            <a:endParaRPr lang="he-IL" sz="11500">
              <a:solidFill>
                <a:schemeClr val="accent2"/>
              </a:solidFill>
              <a:ea typeface="Times New Roman"/>
            </a:endParaRPr>
          </a:p>
        </p:txBody>
      </p:sp>
      <p:sp>
        <p:nvSpPr>
          <p:cNvPr id="26654" name="אליפסה 44"/>
          <p:cNvSpPr/>
          <p:nvPr>
            <p:custDataLst>
              <p:tags r:id="rId29"/>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23</a:t>
            </a:r>
            <a:endParaRPr lang="he-IL" sz="11500">
              <a:solidFill>
                <a:schemeClr val="accent2"/>
              </a:solidFill>
              <a:ea typeface="Times New Roman"/>
            </a:endParaRPr>
          </a:p>
        </p:txBody>
      </p:sp>
      <p:sp>
        <p:nvSpPr>
          <p:cNvPr id="26655" name="אליפסה 45"/>
          <p:cNvSpPr/>
          <p:nvPr>
            <p:custDataLst>
              <p:tags r:id="rId30"/>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24</a:t>
            </a:r>
            <a:endParaRPr lang="he-IL" sz="11500">
              <a:solidFill>
                <a:schemeClr val="accent2"/>
              </a:solidFill>
              <a:ea typeface="Times New Roman"/>
            </a:endParaRPr>
          </a:p>
        </p:txBody>
      </p:sp>
      <p:sp>
        <p:nvSpPr>
          <p:cNvPr id="26656" name="אליפסה 46"/>
          <p:cNvSpPr/>
          <p:nvPr>
            <p:custDataLst>
              <p:tags r:id="rId31"/>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25</a:t>
            </a:r>
            <a:endParaRPr lang="he-IL" sz="11500">
              <a:solidFill>
                <a:schemeClr val="accent2"/>
              </a:solidFill>
              <a:ea typeface="Times New Roman"/>
            </a:endParaRPr>
          </a:p>
        </p:txBody>
      </p:sp>
      <p:sp>
        <p:nvSpPr>
          <p:cNvPr id="26657" name="אליפסה 47"/>
          <p:cNvSpPr/>
          <p:nvPr>
            <p:custDataLst>
              <p:tags r:id="rId32"/>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26</a:t>
            </a:r>
            <a:endParaRPr lang="he-IL" sz="11500">
              <a:solidFill>
                <a:schemeClr val="accent2"/>
              </a:solidFill>
              <a:ea typeface="Times New Roman"/>
            </a:endParaRPr>
          </a:p>
        </p:txBody>
      </p:sp>
      <p:sp>
        <p:nvSpPr>
          <p:cNvPr id="26658" name="אליפסה 48"/>
          <p:cNvSpPr/>
          <p:nvPr>
            <p:custDataLst>
              <p:tags r:id="rId33"/>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27</a:t>
            </a:r>
            <a:endParaRPr lang="he-IL" sz="11500">
              <a:solidFill>
                <a:schemeClr val="accent2"/>
              </a:solidFill>
              <a:ea typeface="Times New Roman"/>
            </a:endParaRPr>
          </a:p>
        </p:txBody>
      </p:sp>
      <p:sp>
        <p:nvSpPr>
          <p:cNvPr id="26659" name="אליפסה 49"/>
          <p:cNvSpPr/>
          <p:nvPr>
            <p:custDataLst>
              <p:tags r:id="rId34"/>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28</a:t>
            </a:r>
            <a:endParaRPr lang="he-IL" sz="11500">
              <a:solidFill>
                <a:schemeClr val="accent2"/>
              </a:solidFill>
              <a:ea typeface="Times New Roman"/>
            </a:endParaRPr>
          </a:p>
        </p:txBody>
      </p:sp>
      <p:sp>
        <p:nvSpPr>
          <p:cNvPr id="26660" name="אליפסה 50"/>
          <p:cNvSpPr/>
          <p:nvPr>
            <p:custDataLst>
              <p:tags r:id="rId3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29</a:t>
            </a:r>
            <a:endParaRPr lang="he-IL" sz="11500">
              <a:solidFill>
                <a:schemeClr val="accent2"/>
              </a:solidFill>
              <a:ea typeface="Times New Roman"/>
            </a:endParaRPr>
          </a:p>
        </p:txBody>
      </p:sp>
      <p:sp>
        <p:nvSpPr>
          <p:cNvPr id="26661" name="אליפסה 51"/>
          <p:cNvSpPr/>
          <p:nvPr>
            <p:custDataLst>
              <p:tags r:id="rId3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30</a:t>
            </a:r>
            <a:endParaRPr lang="he-IL" sz="11500">
              <a:solidFill>
                <a:schemeClr val="accent2"/>
              </a:solidFill>
              <a:ea typeface="Times New Roman"/>
            </a:endParaRPr>
          </a:p>
        </p:txBody>
      </p:sp>
      <p:sp>
        <p:nvSpPr>
          <p:cNvPr id="26662" name="מסגרת משופעת 5"/>
          <p:cNvSpPr/>
          <p:nvPr>
            <p:custDataLst>
              <p:tags r:id="rId37"/>
            </p:custDataLst>
          </p:nvPr>
        </p:nvSpPr>
        <p:spPr>
          <a:xfrm>
            <a:off x="2398712" y="180975"/>
            <a:ext cx="7570788" cy="1597025"/>
          </a:xfrm>
          <a:prstGeom prst="bevel">
            <a:avLst>
              <a:gd name="adj" fmla="val 12500"/>
            </a:avLst>
          </a:prstGeom>
          <a:solidFill>
            <a:srgbClr val="FFD966"/>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000">
                <a:solidFill>
                  <a:srgbClr val="000000"/>
                </a:solidFill>
                <a:cs typeface="Times New Roman"/>
              </a:rPr>
              <a:t>לאחר מכן אוכלים מצה, שהיא מאפה מקמח שלא הספיק "להחמיץ" זכר לכך </a:t>
            </a:r>
            <a:br>
              <a:rPr lang="en-US" sz="2000">
                <a:solidFill>
                  <a:srgbClr val="000000"/>
                </a:solidFill>
                <a:cs typeface="Arial"/>
              </a:rPr>
            </a:br>
            <a:r>
              <a:rPr lang="he-IL" sz="2000" b="1">
                <a:solidFill>
                  <a:srgbClr val="000000"/>
                </a:solidFill>
                <a:cs typeface="Times New Roman"/>
              </a:rPr>
              <a:t>"שֶׁלֹא הִסְפִּיק בְּצֵקָם שֶׁל אֲבוֹתֵינוּ לְהַחֲמִיץ" </a:t>
            </a:r>
            <a:r>
              <a:rPr lang="he-IL" sz="2000">
                <a:solidFill>
                  <a:srgbClr val="000000"/>
                </a:solidFill>
                <a:cs typeface="Times New Roman"/>
              </a:rPr>
              <a:t>כשיצאו ממצרים.</a:t>
            </a:r>
            <a:br>
              <a:rPr lang="he-IL" sz="2000">
                <a:solidFill>
                  <a:srgbClr val="000000"/>
                </a:solidFill>
                <a:cs typeface="Times New Roman"/>
              </a:rPr>
            </a:br>
            <a:r>
              <a:rPr lang="he-IL" sz="2000">
                <a:solidFill>
                  <a:srgbClr val="000000"/>
                </a:solidFill>
                <a:cs typeface="Times New Roman"/>
              </a:rPr>
              <a:t>מדוע אכלו ביציאת מצרים לחם שלא החמיץ?</a:t>
            </a:r>
            <a:endParaRPr lang="he-IL" sz="2400" b="1">
              <a:cs typeface="Times New Roman"/>
            </a:endParaRPr>
          </a:p>
        </p:txBody>
      </p:sp>
      <p:sp>
        <p:nvSpPr>
          <p:cNvPr id="26663" name="מגילה אופקית 6"/>
          <p:cNvSpPr/>
          <p:nvPr>
            <p:custDataLst>
              <p:tags r:id="rId38"/>
            </p:custDataLst>
          </p:nvPr>
        </p:nvSpPr>
        <p:spPr>
          <a:xfrm>
            <a:off x="10072688" y="180975"/>
            <a:ext cx="1998662" cy="150495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600" b="1">
                <a:cs typeface="Times New Roman"/>
              </a:rPr>
              <a:t>מַצָּה</a:t>
            </a:r>
          </a:p>
        </p:txBody>
      </p:sp>
      <p:sp>
        <p:nvSpPr>
          <p:cNvPr id="26664" name="TextBox 3"/>
          <p:cNvSpPr/>
          <p:nvPr>
            <p:custDataLst>
              <p:tags r:id="rId39"/>
            </p:custDataLst>
          </p:nvPr>
        </p:nvSpPr>
        <p:spPr>
          <a:xfrm>
            <a:off x="6103938" y="2932112"/>
            <a:ext cx="2601912" cy="9239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א. משום שלא היה להם ניסיון באפייה.</a:t>
            </a:r>
            <a:endParaRPr lang="en-US">
              <a:cs typeface="Arial"/>
            </a:endParaRPr>
          </a:p>
          <a:p>
            <a:pPr lvl="0"/>
            <a:endParaRPr lang="he-IL">
              <a:cs typeface="Times New Roman"/>
            </a:endParaRPr>
          </a:p>
        </p:txBody>
      </p:sp>
      <p:sp>
        <p:nvSpPr>
          <p:cNvPr id="26665" name="מלבן 4"/>
          <p:cNvSpPr/>
          <p:nvPr>
            <p:custDataLst>
              <p:tags r:id="rId40"/>
            </p:custDataLst>
          </p:nvPr>
        </p:nvSpPr>
        <p:spPr>
          <a:xfrm>
            <a:off x="-1216025" y="2895600"/>
            <a:ext cx="6096000" cy="923925"/>
          </a:xfrm>
          <a:prstGeom prst="rect">
            <a:avLst/>
          </a:prstGeom>
          <a:noFill/>
          <a:ln cap="flat">
            <a:noFill/>
            <a:prstDash val="solid"/>
            <a:round/>
            <a:headEnd type="none" w="med" len="med"/>
            <a:tailEnd type="none" w="med" len="med"/>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ב. היציאה ממצרים</a:t>
            </a:r>
          </a:p>
          <a:p>
            <a:pPr lvl="0"/>
            <a:r>
              <a:rPr lang="he-IL">
                <a:cs typeface="Times New Roman"/>
              </a:rPr>
              <a:t> הייתה בחפזון ולא</a:t>
            </a:r>
          </a:p>
          <a:p>
            <a:pPr lvl="0"/>
            <a:r>
              <a:rPr lang="he-IL">
                <a:cs typeface="Times New Roman"/>
              </a:rPr>
              <a:t> הספיקו להתפיח את הבצק.</a:t>
            </a:r>
            <a:endParaRPr lang="en-US">
              <a:cs typeface="Arial"/>
            </a:endParaRPr>
          </a:p>
        </p:txBody>
      </p:sp>
      <p:sp>
        <p:nvSpPr>
          <p:cNvPr id="26666" name="מלבן 8"/>
          <p:cNvSpPr/>
          <p:nvPr>
            <p:custDataLst>
              <p:tags r:id="rId41"/>
            </p:custDataLst>
          </p:nvPr>
        </p:nvSpPr>
        <p:spPr>
          <a:xfrm>
            <a:off x="6483350" y="4824412"/>
            <a:ext cx="2073275" cy="923925"/>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ג. משום שכך הלחם </a:t>
            </a:r>
          </a:p>
          <a:p>
            <a:pPr lvl="0"/>
            <a:r>
              <a:rPr lang="he-IL">
                <a:cs typeface="Times New Roman"/>
              </a:rPr>
              <a:t>המצרי היה נעשה בימים </a:t>
            </a:r>
          </a:p>
          <a:p>
            <a:pPr lvl="0"/>
            <a:r>
              <a:rPr lang="he-IL">
                <a:cs typeface="Times New Roman"/>
              </a:rPr>
              <a:t>אלו.</a:t>
            </a:r>
            <a:endParaRPr lang="en-US">
              <a:cs typeface="Arial"/>
            </a:endParaRPr>
          </a:p>
        </p:txBody>
      </p:sp>
      <p:sp>
        <p:nvSpPr>
          <p:cNvPr id="26667" name="מלבן 10"/>
          <p:cNvSpPr/>
          <p:nvPr>
            <p:custDataLst>
              <p:tags r:id="rId42"/>
            </p:custDataLst>
          </p:nvPr>
        </p:nvSpPr>
        <p:spPr>
          <a:xfrm>
            <a:off x="2163762" y="4824412"/>
            <a:ext cx="2673350" cy="9239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ד. הם לא רצו להיזכר </a:t>
            </a:r>
          </a:p>
          <a:p>
            <a:pPr lvl="0"/>
            <a:r>
              <a:rPr lang="he-IL">
                <a:cs typeface="Times New Roman"/>
              </a:rPr>
              <a:t>בטעם ה"חמוץ" של</a:t>
            </a:r>
          </a:p>
          <a:p>
            <a:pPr lvl="0"/>
            <a:r>
              <a:rPr lang="he-IL">
                <a:cs typeface="Times New Roman"/>
              </a:rPr>
              <a:t> השעבוד.</a:t>
            </a:r>
            <a:endParaRPr lang="en-US">
              <a:cs typeface="Arial"/>
            </a:endParaRPr>
          </a:p>
        </p:txBody>
      </p:sp>
      <p:pic>
        <p:nvPicPr>
          <p:cNvPr id="26668" name="תמונה 52"/>
          <p:cNvPicPr>
            <a:picLocks noChangeAspect="1"/>
          </p:cNvPicPr>
          <p:nvPr>
            <p:custDataLst>
              <p:tags r:id="rId43"/>
            </p:custDataLst>
          </p:nvPr>
        </p:nvPicPr>
        <p:blipFill>
          <a:blip r:embed="rId48"/>
          <a:stretch>
            <a:fillRect/>
          </a:stretch>
        </p:blipFill>
        <p:spPr>
          <a:xfrm>
            <a:off x="157162" y="366712"/>
            <a:ext cx="2136775" cy="1423988"/>
          </a:xfrm>
          <a:prstGeom prst="rect">
            <a:avLst/>
          </a:prstGeom>
          <a:noFill/>
          <a:ln cap="flat">
            <a:noFill/>
            <a:prstDash val="solid"/>
            <a:round/>
            <a:headEnd type="none" w="med" len="med"/>
            <a:tailEnd type="none" w="med" len="med"/>
          </a:ln>
          <a:effectLst>
            <a:outerShdw dist="35921" dir="2700000" algn="ctr">
              <a:srgbClr val="808080"/>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3100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31000"/>
                                  </p:stCondLst>
                                  <p:childTnLst>
                                    <p:animRot by="120000">
                                      <p:cBhvr>
                                        <p:cTn id="10" dur="200" fill="hold">
                                          <p:stCondLst>
                                            <p:cond delay="0"/>
                                          </p:stCondLst>
                                        </p:cTn>
                                        <p:tgtEl>
                                          <p:spTgt spid="26629"/>
                                        </p:tgtEl>
                                        <p:attrNameLst>
                                          <p:attrName>r</p:attrName>
                                        </p:attrNameLst>
                                      </p:cBhvr>
                                    </p:animRot>
                                    <p:animRot by="-240000">
                                      <p:cBhvr>
                                        <p:cTn id="11" dur="400" fill="hold">
                                          <p:stCondLst>
                                            <p:cond delay="400"/>
                                          </p:stCondLst>
                                        </p:cTn>
                                        <p:tgtEl>
                                          <p:spTgt spid="26629"/>
                                        </p:tgtEl>
                                        <p:attrNameLst>
                                          <p:attrName>r</p:attrName>
                                        </p:attrNameLst>
                                      </p:cBhvr>
                                    </p:animRot>
                                    <p:animRot by="240000">
                                      <p:cBhvr>
                                        <p:cTn id="12" dur="400" fill="hold">
                                          <p:stCondLst>
                                            <p:cond delay="800"/>
                                          </p:stCondLst>
                                        </p:cTn>
                                        <p:tgtEl>
                                          <p:spTgt spid="26629"/>
                                        </p:tgtEl>
                                        <p:attrNameLst>
                                          <p:attrName>r</p:attrName>
                                        </p:attrNameLst>
                                      </p:cBhvr>
                                    </p:animRot>
                                    <p:animRot by="-240000">
                                      <p:cBhvr>
                                        <p:cTn id="13" dur="400" fill="hold">
                                          <p:stCondLst>
                                            <p:cond delay="1200"/>
                                          </p:stCondLst>
                                        </p:cTn>
                                        <p:tgtEl>
                                          <p:spTgt spid="26629"/>
                                        </p:tgtEl>
                                        <p:attrNameLst>
                                          <p:attrName>r</p:attrName>
                                        </p:attrNameLst>
                                      </p:cBhvr>
                                    </p:animRot>
                                    <p:animRot by="120000">
                                      <p:cBhvr>
                                        <p:cTn id="14" dur="400" fill="hold">
                                          <p:stCondLst>
                                            <p:cond delay="1600"/>
                                          </p:stCondLst>
                                        </p:cTn>
                                        <p:tgtEl>
                                          <p:spTgt spid="26629"/>
                                        </p:tgtEl>
                                        <p:attrNameLst>
                                          <p:attrName>r</p:attrName>
                                        </p:attrNameLst>
                                      </p:cBhvr>
                                    </p:animRot>
                                  </p:childTnLst>
                                </p:cTn>
                              </p:par>
                              <p:par>
                                <p:cTn id="15" presetID="1" presetClass="entr" presetSubtype="0" fill="hold" grpId="0" nodeType="withEffect">
                                  <p:stCondLst>
                                    <p:cond delay="29000"/>
                                  </p:stCondLst>
                                  <p:childTnLst>
                                    <p:set>
                                      <p:cBhvr>
                                        <p:cTn id="16" dur="1" fill="hold">
                                          <p:stCondLst>
                                            <p:cond delay="999"/>
                                          </p:stCondLst>
                                        </p:cTn>
                                        <p:tgtEl>
                                          <p:spTgt spid="26632"/>
                                        </p:tgtEl>
                                        <p:attrNameLst>
                                          <p:attrName>style.visibility</p:attrName>
                                        </p:attrNameLst>
                                      </p:cBhvr>
                                      <p:to>
                                        <p:strVal val="visible"/>
                                      </p:to>
                                    </p:set>
                                  </p:childTnLst>
                                </p:cTn>
                              </p:par>
                              <p:par>
                                <p:cTn id="17" presetID="1" presetClass="exit" presetSubtype="0" fill="hold" nodeType="withEffect">
                                  <p:stCondLst>
                                    <p:cond delay="30000"/>
                                  </p:stCondLst>
                                  <p:childTnLst>
                                    <p:set>
                                      <p:cBhvr>
                                        <p:cTn id="18" dur="1" fill="hold">
                                          <p:stCondLst>
                                            <p:cond delay="999"/>
                                          </p:stCondLst>
                                        </p:cTn>
                                        <p:tgtEl>
                                          <p:spTgt spid="26632"/>
                                        </p:tgtEl>
                                        <p:attrNameLst>
                                          <p:attrName>style.visibility</p:attrName>
                                        </p:attrNameLst>
                                      </p:cBhvr>
                                      <p:to>
                                        <p:strVal val="hidden"/>
                                      </p:to>
                                    </p:set>
                                  </p:childTnLst>
                                </p:cTn>
                              </p:par>
                              <p:par>
                                <p:cTn id="19" presetID="1" presetClass="entr" presetSubtype="0" fill="hold" grpId="0" nodeType="withEffect">
                                  <p:stCondLst>
                                    <p:cond delay="28000"/>
                                  </p:stCondLst>
                                  <p:childTnLst>
                                    <p:set>
                                      <p:cBhvr>
                                        <p:cTn id="20" dur="1" fill="hold">
                                          <p:stCondLst>
                                            <p:cond delay="999"/>
                                          </p:stCondLst>
                                        </p:cTn>
                                        <p:tgtEl>
                                          <p:spTgt spid="26633"/>
                                        </p:tgtEl>
                                        <p:attrNameLst>
                                          <p:attrName>style.visibility</p:attrName>
                                        </p:attrNameLst>
                                      </p:cBhvr>
                                      <p:to>
                                        <p:strVal val="visible"/>
                                      </p:to>
                                    </p:set>
                                  </p:childTnLst>
                                </p:cTn>
                              </p:par>
                              <p:par>
                                <p:cTn id="21" presetID="1" presetClass="exit" presetSubtype="0" fill="hold" nodeType="withEffect">
                                  <p:stCondLst>
                                    <p:cond delay="29000"/>
                                  </p:stCondLst>
                                  <p:childTnLst>
                                    <p:set>
                                      <p:cBhvr>
                                        <p:cTn id="22" dur="1" fill="hold">
                                          <p:stCondLst>
                                            <p:cond delay="999"/>
                                          </p:stCondLst>
                                        </p:cTn>
                                        <p:tgtEl>
                                          <p:spTgt spid="26633"/>
                                        </p:tgtEl>
                                        <p:attrNameLst>
                                          <p:attrName>style.visibility</p:attrName>
                                        </p:attrNameLst>
                                      </p:cBhvr>
                                      <p:to>
                                        <p:strVal val="hidden"/>
                                      </p:to>
                                    </p:set>
                                  </p:childTnLst>
                                </p:cTn>
                              </p:par>
                              <p:par>
                                <p:cTn id="23" presetID="1" presetClass="entr" presetSubtype="0" fill="hold" grpId="0" nodeType="withEffect">
                                  <p:stCondLst>
                                    <p:cond delay="27000"/>
                                  </p:stCondLst>
                                  <p:childTnLst>
                                    <p:set>
                                      <p:cBhvr>
                                        <p:cTn id="24" dur="1" fill="hold">
                                          <p:stCondLst>
                                            <p:cond delay="999"/>
                                          </p:stCondLst>
                                        </p:cTn>
                                        <p:tgtEl>
                                          <p:spTgt spid="26634"/>
                                        </p:tgtEl>
                                        <p:attrNameLst>
                                          <p:attrName>style.visibility</p:attrName>
                                        </p:attrNameLst>
                                      </p:cBhvr>
                                      <p:to>
                                        <p:strVal val="visible"/>
                                      </p:to>
                                    </p:set>
                                  </p:childTnLst>
                                </p:cTn>
                              </p:par>
                              <p:par>
                                <p:cTn id="25" presetID="1" presetClass="exit" presetSubtype="0" fill="hold" nodeType="withEffect">
                                  <p:stCondLst>
                                    <p:cond delay="28000"/>
                                  </p:stCondLst>
                                  <p:childTnLst>
                                    <p:set>
                                      <p:cBhvr>
                                        <p:cTn id="26" dur="1" fill="hold">
                                          <p:stCondLst>
                                            <p:cond delay="999"/>
                                          </p:stCondLst>
                                        </p:cTn>
                                        <p:tgtEl>
                                          <p:spTgt spid="26634"/>
                                        </p:tgtEl>
                                        <p:attrNameLst>
                                          <p:attrName>style.visibility</p:attrName>
                                        </p:attrNameLst>
                                      </p:cBhvr>
                                      <p:to>
                                        <p:strVal val="hidden"/>
                                      </p:to>
                                    </p:set>
                                  </p:childTnLst>
                                </p:cTn>
                              </p:par>
                              <p:par>
                                <p:cTn id="27" presetID="1" presetClass="entr" presetSubtype="0" fill="hold" grpId="0" nodeType="withEffect">
                                  <p:stCondLst>
                                    <p:cond delay="26000"/>
                                  </p:stCondLst>
                                  <p:childTnLst>
                                    <p:set>
                                      <p:cBhvr>
                                        <p:cTn id="28" dur="1" fill="hold">
                                          <p:stCondLst>
                                            <p:cond delay="999"/>
                                          </p:stCondLst>
                                        </p:cTn>
                                        <p:tgtEl>
                                          <p:spTgt spid="26635"/>
                                        </p:tgtEl>
                                        <p:attrNameLst>
                                          <p:attrName>style.visibility</p:attrName>
                                        </p:attrNameLst>
                                      </p:cBhvr>
                                      <p:to>
                                        <p:strVal val="visible"/>
                                      </p:to>
                                    </p:set>
                                  </p:childTnLst>
                                </p:cTn>
                              </p:par>
                              <p:par>
                                <p:cTn id="29" presetID="1" presetClass="exit" presetSubtype="0" fill="hold" nodeType="withEffect">
                                  <p:stCondLst>
                                    <p:cond delay="27000"/>
                                  </p:stCondLst>
                                  <p:childTnLst>
                                    <p:set>
                                      <p:cBhvr>
                                        <p:cTn id="30" dur="1" fill="hold">
                                          <p:stCondLst>
                                            <p:cond delay="999"/>
                                          </p:stCondLst>
                                        </p:cTn>
                                        <p:tgtEl>
                                          <p:spTgt spid="26635"/>
                                        </p:tgtEl>
                                        <p:attrNameLst>
                                          <p:attrName>style.visibility</p:attrName>
                                        </p:attrNameLst>
                                      </p:cBhvr>
                                      <p:to>
                                        <p:strVal val="hidden"/>
                                      </p:to>
                                    </p:set>
                                  </p:childTnLst>
                                </p:cTn>
                              </p:par>
                              <p:par>
                                <p:cTn id="31" presetID="1" presetClass="entr" presetSubtype="0" fill="hold" grpId="0" nodeType="withEffect">
                                  <p:stCondLst>
                                    <p:cond delay="25000"/>
                                  </p:stCondLst>
                                  <p:childTnLst>
                                    <p:set>
                                      <p:cBhvr>
                                        <p:cTn id="32" dur="1" fill="hold">
                                          <p:stCondLst>
                                            <p:cond delay="999"/>
                                          </p:stCondLst>
                                        </p:cTn>
                                        <p:tgtEl>
                                          <p:spTgt spid="26636"/>
                                        </p:tgtEl>
                                        <p:attrNameLst>
                                          <p:attrName>style.visibility</p:attrName>
                                        </p:attrNameLst>
                                      </p:cBhvr>
                                      <p:to>
                                        <p:strVal val="visible"/>
                                      </p:to>
                                    </p:set>
                                  </p:childTnLst>
                                </p:cTn>
                              </p:par>
                              <p:par>
                                <p:cTn id="33" presetID="1" presetClass="exit" presetSubtype="0" fill="hold" nodeType="withEffect">
                                  <p:stCondLst>
                                    <p:cond delay="26000"/>
                                  </p:stCondLst>
                                  <p:childTnLst>
                                    <p:set>
                                      <p:cBhvr>
                                        <p:cTn id="34" dur="1" fill="hold">
                                          <p:stCondLst>
                                            <p:cond delay="999"/>
                                          </p:stCondLst>
                                        </p:cTn>
                                        <p:tgtEl>
                                          <p:spTgt spid="26636"/>
                                        </p:tgtEl>
                                        <p:attrNameLst>
                                          <p:attrName>style.visibility</p:attrName>
                                        </p:attrNameLst>
                                      </p:cBhvr>
                                      <p:to>
                                        <p:strVal val="hidden"/>
                                      </p:to>
                                    </p:set>
                                  </p:childTnLst>
                                </p:cTn>
                              </p:par>
                              <p:par>
                                <p:cTn id="35" presetID="1" presetClass="entr" presetSubtype="0" fill="hold" grpId="0" nodeType="withEffect">
                                  <p:stCondLst>
                                    <p:cond delay="24000"/>
                                  </p:stCondLst>
                                  <p:childTnLst>
                                    <p:set>
                                      <p:cBhvr>
                                        <p:cTn id="36" dur="1" fill="hold">
                                          <p:stCondLst>
                                            <p:cond delay="999"/>
                                          </p:stCondLst>
                                        </p:cTn>
                                        <p:tgtEl>
                                          <p:spTgt spid="26637"/>
                                        </p:tgtEl>
                                        <p:attrNameLst>
                                          <p:attrName>style.visibility</p:attrName>
                                        </p:attrNameLst>
                                      </p:cBhvr>
                                      <p:to>
                                        <p:strVal val="visible"/>
                                      </p:to>
                                    </p:set>
                                  </p:childTnLst>
                                </p:cTn>
                              </p:par>
                              <p:par>
                                <p:cTn id="37" presetID="1" presetClass="exit" presetSubtype="0" fill="hold" nodeType="withEffect">
                                  <p:stCondLst>
                                    <p:cond delay="25000"/>
                                  </p:stCondLst>
                                  <p:childTnLst>
                                    <p:set>
                                      <p:cBhvr>
                                        <p:cTn id="38" dur="1" fill="hold">
                                          <p:stCondLst>
                                            <p:cond delay="999"/>
                                          </p:stCondLst>
                                        </p:cTn>
                                        <p:tgtEl>
                                          <p:spTgt spid="26637"/>
                                        </p:tgtEl>
                                        <p:attrNameLst>
                                          <p:attrName>style.visibility</p:attrName>
                                        </p:attrNameLst>
                                      </p:cBhvr>
                                      <p:to>
                                        <p:strVal val="hidden"/>
                                      </p:to>
                                    </p:set>
                                  </p:childTnLst>
                                </p:cTn>
                              </p:par>
                              <p:par>
                                <p:cTn id="39" presetID="1" presetClass="entr" presetSubtype="0" fill="hold" grpId="0" nodeType="withEffect">
                                  <p:stCondLst>
                                    <p:cond delay="23000"/>
                                  </p:stCondLst>
                                  <p:childTnLst>
                                    <p:set>
                                      <p:cBhvr>
                                        <p:cTn id="40" dur="1" fill="hold">
                                          <p:stCondLst>
                                            <p:cond delay="999"/>
                                          </p:stCondLst>
                                        </p:cTn>
                                        <p:tgtEl>
                                          <p:spTgt spid="26638"/>
                                        </p:tgtEl>
                                        <p:attrNameLst>
                                          <p:attrName>style.visibility</p:attrName>
                                        </p:attrNameLst>
                                      </p:cBhvr>
                                      <p:to>
                                        <p:strVal val="visible"/>
                                      </p:to>
                                    </p:set>
                                  </p:childTnLst>
                                </p:cTn>
                              </p:par>
                              <p:par>
                                <p:cTn id="41" presetID="1" presetClass="exit" presetSubtype="0" fill="hold" nodeType="withEffect">
                                  <p:stCondLst>
                                    <p:cond delay="24000"/>
                                  </p:stCondLst>
                                  <p:childTnLst>
                                    <p:set>
                                      <p:cBhvr>
                                        <p:cTn id="42" dur="1" fill="hold">
                                          <p:stCondLst>
                                            <p:cond delay="999"/>
                                          </p:stCondLst>
                                        </p:cTn>
                                        <p:tgtEl>
                                          <p:spTgt spid="26638"/>
                                        </p:tgtEl>
                                        <p:attrNameLst>
                                          <p:attrName>style.visibility</p:attrName>
                                        </p:attrNameLst>
                                      </p:cBhvr>
                                      <p:to>
                                        <p:strVal val="hidden"/>
                                      </p:to>
                                    </p:set>
                                  </p:childTnLst>
                                </p:cTn>
                              </p:par>
                              <p:par>
                                <p:cTn id="43" presetID="1" presetClass="entr" presetSubtype="0" fill="hold" grpId="0" nodeType="withEffect">
                                  <p:stCondLst>
                                    <p:cond delay="22000"/>
                                  </p:stCondLst>
                                  <p:childTnLst>
                                    <p:set>
                                      <p:cBhvr>
                                        <p:cTn id="44" dur="1" fill="hold">
                                          <p:stCondLst>
                                            <p:cond delay="999"/>
                                          </p:stCondLst>
                                        </p:cTn>
                                        <p:tgtEl>
                                          <p:spTgt spid="26639"/>
                                        </p:tgtEl>
                                        <p:attrNameLst>
                                          <p:attrName>style.visibility</p:attrName>
                                        </p:attrNameLst>
                                      </p:cBhvr>
                                      <p:to>
                                        <p:strVal val="visible"/>
                                      </p:to>
                                    </p:set>
                                  </p:childTnLst>
                                </p:cTn>
                              </p:par>
                              <p:par>
                                <p:cTn id="45" presetID="1" presetClass="exit" presetSubtype="0" fill="hold" nodeType="withEffect">
                                  <p:stCondLst>
                                    <p:cond delay="23000"/>
                                  </p:stCondLst>
                                  <p:childTnLst>
                                    <p:set>
                                      <p:cBhvr>
                                        <p:cTn id="46" dur="1" fill="hold">
                                          <p:stCondLst>
                                            <p:cond delay="999"/>
                                          </p:stCondLst>
                                        </p:cTn>
                                        <p:tgtEl>
                                          <p:spTgt spid="26639"/>
                                        </p:tgtEl>
                                        <p:attrNameLst>
                                          <p:attrName>style.visibility</p:attrName>
                                        </p:attrNameLst>
                                      </p:cBhvr>
                                      <p:to>
                                        <p:strVal val="hidden"/>
                                      </p:to>
                                    </p:set>
                                  </p:childTnLst>
                                </p:cTn>
                              </p:par>
                              <p:par>
                                <p:cTn id="47" presetID="1" presetClass="entr" presetSubtype="0" fill="hold" grpId="0" nodeType="withEffect">
                                  <p:stCondLst>
                                    <p:cond delay="21000"/>
                                  </p:stCondLst>
                                  <p:childTnLst>
                                    <p:set>
                                      <p:cBhvr>
                                        <p:cTn id="48" dur="1" fill="hold">
                                          <p:stCondLst>
                                            <p:cond delay="999"/>
                                          </p:stCondLst>
                                        </p:cTn>
                                        <p:tgtEl>
                                          <p:spTgt spid="26640"/>
                                        </p:tgtEl>
                                        <p:attrNameLst>
                                          <p:attrName>style.visibility</p:attrName>
                                        </p:attrNameLst>
                                      </p:cBhvr>
                                      <p:to>
                                        <p:strVal val="visible"/>
                                      </p:to>
                                    </p:set>
                                  </p:childTnLst>
                                </p:cTn>
                              </p:par>
                              <p:par>
                                <p:cTn id="49" presetID="1" presetClass="exit" presetSubtype="0" fill="hold" nodeType="withEffect">
                                  <p:stCondLst>
                                    <p:cond delay="22000"/>
                                  </p:stCondLst>
                                  <p:childTnLst>
                                    <p:set>
                                      <p:cBhvr>
                                        <p:cTn id="50" dur="1" fill="hold">
                                          <p:stCondLst>
                                            <p:cond delay="999"/>
                                          </p:stCondLst>
                                        </p:cTn>
                                        <p:tgtEl>
                                          <p:spTgt spid="26640"/>
                                        </p:tgtEl>
                                        <p:attrNameLst>
                                          <p:attrName>style.visibility</p:attrName>
                                        </p:attrNameLst>
                                      </p:cBhvr>
                                      <p:to>
                                        <p:strVal val="hidden"/>
                                      </p:to>
                                    </p:set>
                                  </p:childTnLst>
                                </p:cTn>
                              </p:par>
                              <p:par>
                                <p:cTn id="51" presetID="1" presetClass="entr" presetSubtype="0" fill="hold" grpId="0" nodeType="withEffect">
                                  <p:stCondLst>
                                    <p:cond delay="20000"/>
                                  </p:stCondLst>
                                  <p:childTnLst>
                                    <p:set>
                                      <p:cBhvr>
                                        <p:cTn id="52" dur="1" fill="hold">
                                          <p:stCondLst>
                                            <p:cond delay="999"/>
                                          </p:stCondLst>
                                        </p:cTn>
                                        <p:tgtEl>
                                          <p:spTgt spid="26641"/>
                                        </p:tgtEl>
                                        <p:attrNameLst>
                                          <p:attrName>style.visibility</p:attrName>
                                        </p:attrNameLst>
                                      </p:cBhvr>
                                      <p:to>
                                        <p:strVal val="visible"/>
                                      </p:to>
                                    </p:set>
                                  </p:childTnLst>
                                </p:cTn>
                              </p:par>
                              <p:par>
                                <p:cTn id="53" presetID="1" presetClass="exit" presetSubtype="0" fill="hold" nodeType="withEffect">
                                  <p:stCondLst>
                                    <p:cond delay="21000"/>
                                  </p:stCondLst>
                                  <p:childTnLst>
                                    <p:set>
                                      <p:cBhvr>
                                        <p:cTn id="54" dur="1" fill="hold">
                                          <p:stCondLst>
                                            <p:cond delay="999"/>
                                          </p:stCondLst>
                                        </p:cTn>
                                        <p:tgtEl>
                                          <p:spTgt spid="26641"/>
                                        </p:tgtEl>
                                        <p:attrNameLst>
                                          <p:attrName>style.visibility</p:attrName>
                                        </p:attrNameLst>
                                      </p:cBhvr>
                                      <p:to>
                                        <p:strVal val="hidden"/>
                                      </p:to>
                                    </p:set>
                                  </p:childTnLst>
                                </p:cTn>
                              </p:par>
                              <p:par>
                                <p:cTn id="55" presetID="1" presetClass="entr" presetSubtype="0" fill="hold" grpId="0" nodeType="withEffect">
                                  <p:stCondLst>
                                    <p:cond delay="19000"/>
                                  </p:stCondLst>
                                  <p:childTnLst>
                                    <p:set>
                                      <p:cBhvr>
                                        <p:cTn id="56" dur="1" fill="hold">
                                          <p:stCondLst>
                                            <p:cond delay="999"/>
                                          </p:stCondLst>
                                        </p:cTn>
                                        <p:tgtEl>
                                          <p:spTgt spid="26642"/>
                                        </p:tgtEl>
                                        <p:attrNameLst>
                                          <p:attrName>style.visibility</p:attrName>
                                        </p:attrNameLst>
                                      </p:cBhvr>
                                      <p:to>
                                        <p:strVal val="visible"/>
                                      </p:to>
                                    </p:set>
                                  </p:childTnLst>
                                </p:cTn>
                              </p:par>
                              <p:par>
                                <p:cTn id="57" presetID="1" presetClass="exit" presetSubtype="0" fill="hold" nodeType="withEffect">
                                  <p:stCondLst>
                                    <p:cond delay="20000"/>
                                  </p:stCondLst>
                                  <p:childTnLst>
                                    <p:set>
                                      <p:cBhvr>
                                        <p:cTn id="58" dur="1" fill="hold">
                                          <p:stCondLst>
                                            <p:cond delay="999"/>
                                          </p:stCondLst>
                                        </p:cTn>
                                        <p:tgtEl>
                                          <p:spTgt spid="26642"/>
                                        </p:tgtEl>
                                        <p:attrNameLst>
                                          <p:attrName>style.visibility</p:attrName>
                                        </p:attrNameLst>
                                      </p:cBhvr>
                                      <p:to>
                                        <p:strVal val="hidden"/>
                                      </p:to>
                                    </p:set>
                                  </p:childTnLst>
                                </p:cTn>
                              </p:par>
                              <p:par>
                                <p:cTn id="59" presetID="1" presetClass="entr" presetSubtype="0" fill="hold" grpId="0" nodeType="withEffect">
                                  <p:stCondLst>
                                    <p:cond delay="18000"/>
                                  </p:stCondLst>
                                  <p:childTnLst>
                                    <p:set>
                                      <p:cBhvr>
                                        <p:cTn id="60" dur="1" fill="hold">
                                          <p:stCondLst>
                                            <p:cond delay="999"/>
                                          </p:stCondLst>
                                        </p:cTn>
                                        <p:tgtEl>
                                          <p:spTgt spid="26643"/>
                                        </p:tgtEl>
                                        <p:attrNameLst>
                                          <p:attrName>style.visibility</p:attrName>
                                        </p:attrNameLst>
                                      </p:cBhvr>
                                      <p:to>
                                        <p:strVal val="visible"/>
                                      </p:to>
                                    </p:set>
                                  </p:childTnLst>
                                </p:cTn>
                              </p:par>
                              <p:par>
                                <p:cTn id="61" presetID="1" presetClass="exit" presetSubtype="0" fill="hold" nodeType="withEffect">
                                  <p:stCondLst>
                                    <p:cond delay="19000"/>
                                  </p:stCondLst>
                                  <p:childTnLst>
                                    <p:set>
                                      <p:cBhvr>
                                        <p:cTn id="62" dur="1" fill="hold">
                                          <p:stCondLst>
                                            <p:cond delay="999"/>
                                          </p:stCondLst>
                                        </p:cTn>
                                        <p:tgtEl>
                                          <p:spTgt spid="26643"/>
                                        </p:tgtEl>
                                        <p:attrNameLst>
                                          <p:attrName>style.visibility</p:attrName>
                                        </p:attrNameLst>
                                      </p:cBhvr>
                                      <p:to>
                                        <p:strVal val="hidden"/>
                                      </p:to>
                                    </p:set>
                                  </p:childTnLst>
                                </p:cTn>
                              </p:par>
                              <p:par>
                                <p:cTn id="63" presetID="1" presetClass="entr" presetSubtype="0" fill="hold" grpId="0" nodeType="withEffect">
                                  <p:stCondLst>
                                    <p:cond delay="17000"/>
                                  </p:stCondLst>
                                  <p:childTnLst>
                                    <p:set>
                                      <p:cBhvr>
                                        <p:cTn id="64" dur="1" fill="hold">
                                          <p:stCondLst>
                                            <p:cond delay="999"/>
                                          </p:stCondLst>
                                        </p:cTn>
                                        <p:tgtEl>
                                          <p:spTgt spid="26644"/>
                                        </p:tgtEl>
                                        <p:attrNameLst>
                                          <p:attrName>style.visibility</p:attrName>
                                        </p:attrNameLst>
                                      </p:cBhvr>
                                      <p:to>
                                        <p:strVal val="visible"/>
                                      </p:to>
                                    </p:set>
                                  </p:childTnLst>
                                </p:cTn>
                              </p:par>
                              <p:par>
                                <p:cTn id="65" presetID="1" presetClass="exit" presetSubtype="0" fill="hold" nodeType="withEffect">
                                  <p:stCondLst>
                                    <p:cond delay="18000"/>
                                  </p:stCondLst>
                                  <p:childTnLst>
                                    <p:set>
                                      <p:cBhvr>
                                        <p:cTn id="66" dur="1" fill="hold">
                                          <p:stCondLst>
                                            <p:cond delay="999"/>
                                          </p:stCondLst>
                                        </p:cTn>
                                        <p:tgtEl>
                                          <p:spTgt spid="26644"/>
                                        </p:tgtEl>
                                        <p:attrNameLst>
                                          <p:attrName>style.visibility</p:attrName>
                                        </p:attrNameLst>
                                      </p:cBhvr>
                                      <p:to>
                                        <p:strVal val="hidden"/>
                                      </p:to>
                                    </p:set>
                                  </p:childTnLst>
                                </p:cTn>
                              </p:par>
                              <p:par>
                                <p:cTn id="67" presetID="1" presetClass="entr" presetSubtype="0" fill="hold" grpId="0" nodeType="withEffect">
                                  <p:stCondLst>
                                    <p:cond delay="16000"/>
                                  </p:stCondLst>
                                  <p:childTnLst>
                                    <p:set>
                                      <p:cBhvr>
                                        <p:cTn id="68" dur="1" fill="hold">
                                          <p:stCondLst>
                                            <p:cond delay="999"/>
                                          </p:stCondLst>
                                        </p:cTn>
                                        <p:tgtEl>
                                          <p:spTgt spid="26645"/>
                                        </p:tgtEl>
                                        <p:attrNameLst>
                                          <p:attrName>style.visibility</p:attrName>
                                        </p:attrNameLst>
                                      </p:cBhvr>
                                      <p:to>
                                        <p:strVal val="visible"/>
                                      </p:to>
                                    </p:set>
                                  </p:childTnLst>
                                </p:cTn>
                              </p:par>
                              <p:par>
                                <p:cTn id="69" presetID="1" presetClass="exit" presetSubtype="0" fill="hold" nodeType="withEffect">
                                  <p:stCondLst>
                                    <p:cond delay="17000"/>
                                  </p:stCondLst>
                                  <p:childTnLst>
                                    <p:set>
                                      <p:cBhvr>
                                        <p:cTn id="70" dur="1" fill="hold">
                                          <p:stCondLst>
                                            <p:cond delay="999"/>
                                          </p:stCondLst>
                                        </p:cTn>
                                        <p:tgtEl>
                                          <p:spTgt spid="26645"/>
                                        </p:tgtEl>
                                        <p:attrNameLst>
                                          <p:attrName>style.visibility</p:attrName>
                                        </p:attrNameLst>
                                      </p:cBhvr>
                                      <p:to>
                                        <p:strVal val="hidden"/>
                                      </p:to>
                                    </p:set>
                                  </p:childTnLst>
                                </p:cTn>
                              </p:par>
                              <p:par>
                                <p:cTn id="71" presetID="1" presetClass="entr" presetSubtype="0" fill="hold" grpId="0" nodeType="withEffect">
                                  <p:stCondLst>
                                    <p:cond delay="15000"/>
                                  </p:stCondLst>
                                  <p:childTnLst>
                                    <p:set>
                                      <p:cBhvr>
                                        <p:cTn id="72" dur="1" fill="hold">
                                          <p:stCondLst>
                                            <p:cond delay="999"/>
                                          </p:stCondLst>
                                        </p:cTn>
                                        <p:tgtEl>
                                          <p:spTgt spid="26646"/>
                                        </p:tgtEl>
                                        <p:attrNameLst>
                                          <p:attrName>style.visibility</p:attrName>
                                        </p:attrNameLst>
                                      </p:cBhvr>
                                      <p:to>
                                        <p:strVal val="visible"/>
                                      </p:to>
                                    </p:set>
                                  </p:childTnLst>
                                </p:cTn>
                              </p:par>
                              <p:par>
                                <p:cTn id="73" presetID="1" presetClass="exit" presetSubtype="0" fill="hold" nodeType="withEffect">
                                  <p:stCondLst>
                                    <p:cond delay="16000"/>
                                  </p:stCondLst>
                                  <p:childTnLst>
                                    <p:set>
                                      <p:cBhvr>
                                        <p:cTn id="74" dur="1" fill="hold">
                                          <p:stCondLst>
                                            <p:cond delay="999"/>
                                          </p:stCondLst>
                                        </p:cTn>
                                        <p:tgtEl>
                                          <p:spTgt spid="26646"/>
                                        </p:tgtEl>
                                        <p:attrNameLst>
                                          <p:attrName>style.visibility</p:attrName>
                                        </p:attrNameLst>
                                      </p:cBhvr>
                                      <p:to>
                                        <p:strVal val="hidden"/>
                                      </p:to>
                                    </p:set>
                                  </p:childTnLst>
                                </p:cTn>
                              </p:par>
                              <p:par>
                                <p:cTn id="75" presetID="1" presetClass="entr" presetSubtype="0" fill="hold" grpId="0" nodeType="withEffect">
                                  <p:stCondLst>
                                    <p:cond delay="14000"/>
                                  </p:stCondLst>
                                  <p:childTnLst>
                                    <p:set>
                                      <p:cBhvr>
                                        <p:cTn id="76" dur="1" fill="hold">
                                          <p:stCondLst>
                                            <p:cond delay="999"/>
                                          </p:stCondLst>
                                        </p:cTn>
                                        <p:tgtEl>
                                          <p:spTgt spid="26647"/>
                                        </p:tgtEl>
                                        <p:attrNameLst>
                                          <p:attrName>style.visibility</p:attrName>
                                        </p:attrNameLst>
                                      </p:cBhvr>
                                      <p:to>
                                        <p:strVal val="visible"/>
                                      </p:to>
                                    </p:set>
                                  </p:childTnLst>
                                </p:cTn>
                              </p:par>
                              <p:par>
                                <p:cTn id="77" presetID="1" presetClass="exit" presetSubtype="0" fill="hold" nodeType="withEffect">
                                  <p:stCondLst>
                                    <p:cond delay="15000"/>
                                  </p:stCondLst>
                                  <p:childTnLst>
                                    <p:set>
                                      <p:cBhvr>
                                        <p:cTn id="78" dur="1" fill="hold">
                                          <p:stCondLst>
                                            <p:cond delay="999"/>
                                          </p:stCondLst>
                                        </p:cTn>
                                        <p:tgtEl>
                                          <p:spTgt spid="26647"/>
                                        </p:tgtEl>
                                        <p:attrNameLst>
                                          <p:attrName>style.visibility</p:attrName>
                                        </p:attrNameLst>
                                      </p:cBhvr>
                                      <p:to>
                                        <p:strVal val="hidden"/>
                                      </p:to>
                                    </p:set>
                                  </p:childTnLst>
                                </p:cTn>
                              </p:par>
                              <p:par>
                                <p:cTn id="79" presetID="1" presetClass="entr" presetSubtype="0" fill="hold" grpId="0" nodeType="withEffect">
                                  <p:stCondLst>
                                    <p:cond delay="13000"/>
                                  </p:stCondLst>
                                  <p:childTnLst>
                                    <p:set>
                                      <p:cBhvr>
                                        <p:cTn id="80" dur="1" fill="hold">
                                          <p:stCondLst>
                                            <p:cond delay="999"/>
                                          </p:stCondLst>
                                        </p:cTn>
                                        <p:tgtEl>
                                          <p:spTgt spid="26648"/>
                                        </p:tgtEl>
                                        <p:attrNameLst>
                                          <p:attrName>style.visibility</p:attrName>
                                        </p:attrNameLst>
                                      </p:cBhvr>
                                      <p:to>
                                        <p:strVal val="visible"/>
                                      </p:to>
                                    </p:set>
                                  </p:childTnLst>
                                </p:cTn>
                              </p:par>
                              <p:par>
                                <p:cTn id="81" presetID="1" presetClass="exit" presetSubtype="0" fill="hold" nodeType="withEffect">
                                  <p:stCondLst>
                                    <p:cond delay="14000"/>
                                  </p:stCondLst>
                                  <p:childTnLst>
                                    <p:set>
                                      <p:cBhvr>
                                        <p:cTn id="82" dur="1" fill="hold">
                                          <p:stCondLst>
                                            <p:cond delay="999"/>
                                          </p:stCondLst>
                                        </p:cTn>
                                        <p:tgtEl>
                                          <p:spTgt spid="26648"/>
                                        </p:tgtEl>
                                        <p:attrNameLst>
                                          <p:attrName>style.visibility</p:attrName>
                                        </p:attrNameLst>
                                      </p:cBhvr>
                                      <p:to>
                                        <p:strVal val="hidden"/>
                                      </p:to>
                                    </p:set>
                                  </p:childTnLst>
                                </p:cTn>
                              </p:par>
                              <p:par>
                                <p:cTn id="83" presetID="1" presetClass="entr" presetSubtype="0" fill="hold" grpId="0" nodeType="withEffect">
                                  <p:stCondLst>
                                    <p:cond delay="12000"/>
                                  </p:stCondLst>
                                  <p:childTnLst>
                                    <p:set>
                                      <p:cBhvr>
                                        <p:cTn id="84" dur="1" fill="hold">
                                          <p:stCondLst>
                                            <p:cond delay="999"/>
                                          </p:stCondLst>
                                        </p:cTn>
                                        <p:tgtEl>
                                          <p:spTgt spid="26649"/>
                                        </p:tgtEl>
                                        <p:attrNameLst>
                                          <p:attrName>style.visibility</p:attrName>
                                        </p:attrNameLst>
                                      </p:cBhvr>
                                      <p:to>
                                        <p:strVal val="visible"/>
                                      </p:to>
                                    </p:set>
                                  </p:childTnLst>
                                </p:cTn>
                              </p:par>
                              <p:par>
                                <p:cTn id="85" presetID="1" presetClass="exit" presetSubtype="0" fill="hold" nodeType="withEffect">
                                  <p:stCondLst>
                                    <p:cond delay="13000"/>
                                  </p:stCondLst>
                                  <p:childTnLst>
                                    <p:set>
                                      <p:cBhvr>
                                        <p:cTn id="86" dur="1" fill="hold">
                                          <p:stCondLst>
                                            <p:cond delay="999"/>
                                          </p:stCondLst>
                                        </p:cTn>
                                        <p:tgtEl>
                                          <p:spTgt spid="26649"/>
                                        </p:tgtEl>
                                        <p:attrNameLst>
                                          <p:attrName>style.visibility</p:attrName>
                                        </p:attrNameLst>
                                      </p:cBhvr>
                                      <p:to>
                                        <p:strVal val="hidden"/>
                                      </p:to>
                                    </p:set>
                                  </p:childTnLst>
                                </p:cTn>
                              </p:par>
                              <p:par>
                                <p:cTn id="87" presetID="1" presetClass="entr" presetSubtype="0" fill="hold" grpId="0" nodeType="withEffect">
                                  <p:stCondLst>
                                    <p:cond delay="11000"/>
                                  </p:stCondLst>
                                  <p:childTnLst>
                                    <p:set>
                                      <p:cBhvr>
                                        <p:cTn id="88" dur="1" fill="hold">
                                          <p:stCondLst>
                                            <p:cond delay="999"/>
                                          </p:stCondLst>
                                        </p:cTn>
                                        <p:tgtEl>
                                          <p:spTgt spid="26650"/>
                                        </p:tgtEl>
                                        <p:attrNameLst>
                                          <p:attrName>style.visibility</p:attrName>
                                        </p:attrNameLst>
                                      </p:cBhvr>
                                      <p:to>
                                        <p:strVal val="visible"/>
                                      </p:to>
                                    </p:set>
                                  </p:childTnLst>
                                </p:cTn>
                              </p:par>
                              <p:par>
                                <p:cTn id="89" presetID="1" presetClass="exit" presetSubtype="0" fill="hold" nodeType="withEffect">
                                  <p:stCondLst>
                                    <p:cond delay="12000"/>
                                  </p:stCondLst>
                                  <p:childTnLst>
                                    <p:set>
                                      <p:cBhvr>
                                        <p:cTn id="90" dur="1" fill="hold">
                                          <p:stCondLst>
                                            <p:cond delay="999"/>
                                          </p:stCondLst>
                                        </p:cTn>
                                        <p:tgtEl>
                                          <p:spTgt spid="26650"/>
                                        </p:tgtEl>
                                        <p:attrNameLst>
                                          <p:attrName>style.visibility</p:attrName>
                                        </p:attrNameLst>
                                      </p:cBhvr>
                                      <p:to>
                                        <p:strVal val="hidden"/>
                                      </p:to>
                                    </p:set>
                                  </p:childTnLst>
                                </p:cTn>
                              </p:par>
                              <p:par>
                                <p:cTn id="91" presetID="1" presetClass="entr" presetSubtype="0" fill="hold" grpId="0" nodeType="withEffect">
                                  <p:stCondLst>
                                    <p:cond delay="10000"/>
                                  </p:stCondLst>
                                  <p:childTnLst>
                                    <p:set>
                                      <p:cBhvr>
                                        <p:cTn id="92" dur="1" fill="hold">
                                          <p:stCondLst>
                                            <p:cond delay="999"/>
                                          </p:stCondLst>
                                        </p:cTn>
                                        <p:tgtEl>
                                          <p:spTgt spid="26651"/>
                                        </p:tgtEl>
                                        <p:attrNameLst>
                                          <p:attrName>style.visibility</p:attrName>
                                        </p:attrNameLst>
                                      </p:cBhvr>
                                      <p:to>
                                        <p:strVal val="visible"/>
                                      </p:to>
                                    </p:set>
                                  </p:childTnLst>
                                </p:cTn>
                              </p:par>
                              <p:par>
                                <p:cTn id="93" presetID="1" presetClass="exit" presetSubtype="0" fill="hold" nodeType="withEffect">
                                  <p:stCondLst>
                                    <p:cond delay="11000"/>
                                  </p:stCondLst>
                                  <p:childTnLst>
                                    <p:set>
                                      <p:cBhvr>
                                        <p:cTn id="94" dur="1" fill="hold">
                                          <p:stCondLst>
                                            <p:cond delay="999"/>
                                          </p:stCondLst>
                                        </p:cTn>
                                        <p:tgtEl>
                                          <p:spTgt spid="26651"/>
                                        </p:tgtEl>
                                        <p:attrNameLst>
                                          <p:attrName>style.visibility</p:attrName>
                                        </p:attrNameLst>
                                      </p:cBhvr>
                                      <p:to>
                                        <p:strVal val="hidden"/>
                                      </p:to>
                                    </p:set>
                                  </p:childTnLst>
                                </p:cTn>
                              </p:par>
                              <p:par>
                                <p:cTn id="95" presetID="1" presetClass="entr" presetSubtype="0" fill="hold" grpId="0" nodeType="withEffect">
                                  <p:stCondLst>
                                    <p:cond delay="9000"/>
                                  </p:stCondLst>
                                  <p:childTnLst>
                                    <p:set>
                                      <p:cBhvr>
                                        <p:cTn id="96" dur="1" fill="hold">
                                          <p:stCondLst>
                                            <p:cond delay="999"/>
                                          </p:stCondLst>
                                        </p:cTn>
                                        <p:tgtEl>
                                          <p:spTgt spid="26652"/>
                                        </p:tgtEl>
                                        <p:attrNameLst>
                                          <p:attrName>style.visibility</p:attrName>
                                        </p:attrNameLst>
                                      </p:cBhvr>
                                      <p:to>
                                        <p:strVal val="visible"/>
                                      </p:to>
                                    </p:set>
                                  </p:childTnLst>
                                </p:cTn>
                              </p:par>
                              <p:par>
                                <p:cTn id="97" presetID="1" presetClass="exit" presetSubtype="0" fill="hold" nodeType="withEffect">
                                  <p:stCondLst>
                                    <p:cond delay="10000"/>
                                  </p:stCondLst>
                                  <p:childTnLst>
                                    <p:set>
                                      <p:cBhvr>
                                        <p:cTn id="98" dur="1" fill="hold">
                                          <p:stCondLst>
                                            <p:cond delay="999"/>
                                          </p:stCondLst>
                                        </p:cTn>
                                        <p:tgtEl>
                                          <p:spTgt spid="26652"/>
                                        </p:tgtEl>
                                        <p:attrNameLst>
                                          <p:attrName>style.visibility</p:attrName>
                                        </p:attrNameLst>
                                      </p:cBhvr>
                                      <p:to>
                                        <p:strVal val="hidden"/>
                                      </p:to>
                                    </p:set>
                                  </p:childTnLst>
                                </p:cTn>
                              </p:par>
                              <p:par>
                                <p:cTn id="99" presetID="1" presetClass="entr" presetSubtype="0" fill="hold" grpId="0" nodeType="withEffect">
                                  <p:stCondLst>
                                    <p:cond delay="8000"/>
                                  </p:stCondLst>
                                  <p:childTnLst>
                                    <p:set>
                                      <p:cBhvr>
                                        <p:cTn id="100" dur="1" fill="hold">
                                          <p:stCondLst>
                                            <p:cond delay="999"/>
                                          </p:stCondLst>
                                        </p:cTn>
                                        <p:tgtEl>
                                          <p:spTgt spid="26653"/>
                                        </p:tgtEl>
                                        <p:attrNameLst>
                                          <p:attrName>style.visibility</p:attrName>
                                        </p:attrNameLst>
                                      </p:cBhvr>
                                      <p:to>
                                        <p:strVal val="visible"/>
                                      </p:to>
                                    </p:set>
                                  </p:childTnLst>
                                </p:cTn>
                              </p:par>
                              <p:par>
                                <p:cTn id="101" presetID="1" presetClass="exit" presetSubtype="0" fill="hold" nodeType="withEffect">
                                  <p:stCondLst>
                                    <p:cond delay="9000"/>
                                  </p:stCondLst>
                                  <p:childTnLst>
                                    <p:set>
                                      <p:cBhvr>
                                        <p:cTn id="102" dur="1" fill="hold">
                                          <p:stCondLst>
                                            <p:cond delay="999"/>
                                          </p:stCondLst>
                                        </p:cTn>
                                        <p:tgtEl>
                                          <p:spTgt spid="26653"/>
                                        </p:tgtEl>
                                        <p:attrNameLst>
                                          <p:attrName>style.visibility</p:attrName>
                                        </p:attrNameLst>
                                      </p:cBhvr>
                                      <p:to>
                                        <p:strVal val="hidden"/>
                                      </p:to>
                                    </p:set>
                                  </p:childTnLst>
                                </p:cTn>
                              </p:par>
                              <p:par>
                                <p:cTn id="103" presetID="1" presetClass="entr" presetSubtype="0" fill="hold" grpId="0" nodeType="withEffect">
                                  <p:stCondLst>
                                    <p:cond delay="7000"/>
                                  </p:stCondLst>
                                  <p:childTnLst>
                                    <p:set>
                                      <p:cBhvr>
                                        <p:cTn id="104" dur="1" fill="hold">
                                          <p:stCondLst>
                                            <p:cond delay="999"/>
                                          </p:stCondLst>
                                        </p:cTn>
                                        <p:tgtEl>
                                          <p:spTgt spid="26654"/>
                                        </p:tgtEl>
                                        <p:attrNameLst>
                                          <p:attrName>style.visibility</p:attrName>
                                        </p:attrNameLst>
                                      </p:cBhvr>
                                      <p:to>
                                        <p:strVal val="visible"/>
                                      </p:to>
                                    </p:set>
                                  </p:childTnLst>
                                </p:cTn>
                              </p:par>
                              <p:par>
                                <p:cTn id="105" presetID="1" presetClass="exit" presetSubtype="0" fill="hold" nodeType="withEffect">
                                  <p:stCondLst>
                                    <p:cond delay="8000"/>
                                  </p:stCondLst>
                                  <p:childTnLst>
                                    <p:set>
                                      <p:cBhvr>
                                        <p:cTn id="106" dur="1" fill="hold">
                                          <p:stCondLst>
                                            <p:cond delay="999"/>
                                          </p:stCondLst>
                                        </p:cTn>
                                        <p:tgtEl>
                                          <p:spTgt spid="26654"/>
                                        </p:tgtEl>
                                        <p:attrNameLst>
                                          <p:attrName>style.visibility</p:attrName>
                                        </p:attrNameLst>
                                      </p:cBhvr>
                                      <p:to>
                                        <p:strVal val="hidden"/>
                                      </p:to>
                                    </p:set>
                                  </p:childTnLst>
                                </p:cTn>
                              </p:par>
                              <p:par>
                                <p:cTn id="107" presetID="1" presetClass="entr" presetSubtype="0" fill="hold" grpId="0" nodeType="withEffect">
                                  <p:stCondLst>
                                    <p:cond delay="6000"/>
                                  </p:stCondLst>
                                  <p:childTnLst>
                                    <p:set>
                                      <p:cBhvr>
                                        <p:cTn id="108" dur="1" fill="hold">
                                          <p:stCondLst>
                                            <p:cond delay="999"/>
                                          </p:stCondLst>
                                        </p:cTn>
                                        <p:tgtEl>
                                          <p:spTgt spid="26655"/>
                                        </p:tgtEl>
                                        <p:attrNameLst>
                                          <p:attrName>style.visibility</p:attrName>
                                        </p:attrNameLst>
                                      </p:cBhvr>
                                      <p:to>
                                        <p:strVal val="visible"/>
                                      </p:to>
                                    </p:set>
                                  </p:childTnLst>
                                </p:cTn>
                              </p:par>
                              <p:par>
                                <p:cTn id="109" presetID="1" presetClass="exit" presetSubtype="0" fill="hold" nodeType="withEffect">
                                  <p:stCondLst>
                                    <p:cond delay="7000"/>
                                  </p:stCondLst>
                                  <p:childTnLst>
                                    <p:set>
                                      <p:cBhvr>
                                        <p:cTn id="110" dur="1" fill="hold">
                                          <p:stCondLst>
                                            <p:cond delay="999"/>
                                          </p:stCondLst>
                                        </p:cTn>
                                        <p:tgtEl>
                                          <p:spTgt spid="26655"/>
                                        </p:tgtEl>
                                        <p:attrNameLst>
                                          <p:attrName>style.visibility</p:attrName>
                                        </p:attrNameLst>
                                      </p:cBhvr>
                                      <p:to>
                                        <p:strVal val="hidden"/>
                                      </p:to>
                                    </p:set>
                                  </p:childTnLst>
                                </p:cTn>
                              </p:par>
                              <p:par>
                                <p:cTn id="111" presetID="1" presetClass="entr" presetSubtype="0" fill="hold" grpId="0" nodeType="withEffect">
                                  <p:stCondLst>
                                    <p:cond delay="5000"/>
                                  </p:stCondLst>
                                  <p:childTnLst>
                                    <p:set>
                                      <p:cBhvr>
                                        <p:cTn id="112" dur="1" fill="hold">
                                          <p:stCondLst>
                                            <p:cond delay="999"/>
                                          </p:stCondLst>
                                        </p:cTn>
                                        <p:tgtEl>
                                          <p:spTgt spid="26656"/>
                                        </p:tgtEl>
                                        <p:attrNameLst>
                                          <p:attrName>style.visibility</p:attrName>
                                        </p:attrNameLst>
                                      </p:cBhvr>
                                      <p:to>
                                        <p:strVal val="visible"/>
                                      </p:to>
                                    </p:set>
                                  </p:childTnLst>
                                </p:cTn>
                              </p:par>
                              <p:par>
                                <p:cTn id="113" presetID="1" presetClass="exit" presetSubtype="0" fill="hold" nodeType="withEffect">
                                  <p:stCondLst>
                                    <p:cond delay="6000"/>
                                  </p:stCondLst>
                                  <p:childTnLst>
                                    <p:set>
                                      <p:cBhvr>
                                        <p:cTn id="114" dur="1" fill="hold">
                                          <p:stCondLst>
                                            <p:cond delay="999"/>
                                          </p:stCondLst>
                                        </p:cTn>
                                        <p:tgtEl>
                                          <p:spTgt spid="26656"/>
                                        </p:tgtEl>
                                        <p:attrNameLst>
                                          <p:attrName>style.visibility</p:attrName>
                                        </p:attrNameLst>
                                      </p:cBhvr>
                                      <p:to>
                                        <p:strVal val="hidden"/>
                                      </p:to>
                                    </p:set>
                                  </p:childTnLst>
                                </p:cTn>
                              </p:par>
                              <p:par>
                                <p:cTn id="115" presetID="1" presetClass="entr" presetSubtype="0" fill="hold" grpId="0" nodeType="withEffect">
                                  <p:stCondLst>
                                    <p:cond delay="4000"/>
                                  </p:stCondLst>
                                  <p:childTnLst>
                                    <p:set>
                                      <p:cBhvr>
                                        <p:cTn id="116" dur="1" fill="hold">
                                          <p:stCondLst>
                                            <p:cond delay="999"/>
                                          </p:stCondLst>
                                        </p:cTn>
                                        <p:tgtEl>
                                          <p:spTgt spid="26657"/>
                                        </p:tgtEl>
                                        <p:attrNameLst>
                                          <p:attrName>style.visibility</p:attrName>
                                        </p:attrNameLst>
                                      </p:cBhvr>
                                      <p:to>
                                        <p:strVal val="visible"/>
                                      </p:to>
                                    </p:set>
                                  </p:childTnLst>
                                </p:cTn>
                              </p:par>
                              <p:par>
                                <p:cTn id="117" presetID="1" presetClass="exit" presetSubtype="0" fill="hold" nodeType="withEffect">
                                  <p:stCondLst>
                                    <p:cond delay="5000"/>
                                  </p:stCondLst>
                                  <p:childTnLst>
                                    <p:set>
                                      <p:cBhvr>
                                        <p:cTn id="118" dur="1" fill="hold">
                                          <p:stCondLst>
                                            <p:cond delay="999"/>
                                          </p:stCondLst>
                                        </p:cTn>
                                        <p:tgtEl>
                                          <p:spTgt spid="26657"/>
                                        </p:tgtEl>
                                        <p:attrNameLst>
                                          <p:attrName>style.visibility</p:attrName>
                                        </p:attrNameLst>
                                      </p:cBhvr>
                                      <p:to>
                                        <p:strVal val="hidden"/>
                                      </p:to>
                                    </p:set>
                                  </p:childTnLst>
                                </p:cTn>
                              </p:par>
                              <p:par>
                                <p:cTn id="119" presetID="1" presetClass="entr" presetSubtype="0" fill="hold" grpId="0" nodeType="withEffect">
                                  <p:stCondLst>
                                    <p:cond delay="3000"/>
                                  </p:stCondLst>
                                  <p:childTnLst>
                                    <p:set>
                                      <p:cBhvr>
                                        <p:cTn id="120" dur="1" fill="hold">
                                          <p:stCondLst>
                                            <p:cond delay="999"/>
                                          </p:stCondLst>
                                        </p:cTn>
                                        <p:tgtEl>
                                          <p:spTgt spid="26658"/>
                                        </p:tgtEl>
                                        <p:attrNameLst>
                                          <p:attrName>style.visibility</p:attrName>
                                        </p:attrNameLst>
                                      </p:cBhvr>
                                      <p:to>
                                        <p:strVal val="visible"/>
                                      </p:to>
                                    </p:set>
                                  </p:childTnLst>
                                </p:cTn>
                              </p:par>
                              <p:par>
                                <p:cTn id="121" presetID="1" presetClass="exit" presetSubtype="0" fill="hold" nodeType="withEffect">
                                  <p:stCondLst>
                                    <p:cond delay="4000"/>
                                  </p:stCondLst>
                                  <p:childTnLst>
                                    <p:set>
                                      <p:cBhvr>
                                        <p:cTn id="122" dur="1" fill="hold">
                                          <p:stCondLst>
                                            <p:cond delay="999"/>
                                          </p:stCondLst>
                                        </p:cTn>
                                        <p:tgtEl>
                                          <p:spTgt spid="26658"/>
                                        </p:tgtEl>
                                        <p:attrNameLst>
                                          <p:attrName>style.visibility</p:attrName>
                                        </p:attrNameLst>
                                      </p:cBhvr>
                                      <p:to>
                                        <p:strVal val="hidden"/>
                                      </p:to>
                                    </p:set>
                                  </p:childTnLst>
                                </p:cTn>
                              </p:par>
                              <p:par>
                                <p:cTn id="123" presetID="1" presetClass="entr" presetSubtype="0" fill="hold" grpId="0" nodeType="withEffect">
                                  <p:stCondLst>
                                    <p:cond delay="2000"/>
                                  </p:stCondLst>
                                  <p:childTnLst>
                                    <p:set>
                                      <p:cBhvr>
                                        <p:cTn id="124" dur="1" fill="hold">
                                          <p:stCondLst>
                                            <p:cond delay="999"/>
                                          </p:stCondLst>
                                        </p:cTn>
                                        <p:tgtEl>
                                          <p:spTgt spid="26659"/>
                                        </p:tgtEl>
                                        <p:attrNameLst>
                                          <p:attrName>style.visibility</p:attrName>
                                        </p:attrNameLst>
                                      </p:cBhvr>
                                      <p:to>
                                        <p:strVal val="visible"/>
                                      </p:to>
                                    </p:set>
                                  </p:childTnLst>
                                </p:cTn>
                              </p:par>
                              <p:par>
                                <p:cTn id="125" presetID="1" presetClass="exit" presetSubtype="0" fill="hold" nodeType="withEffect">
                                  <p:stCondLst>
                                    <p:cond delay="3000"/>
                                  </p:stCondLst>
                                  <p:childTnLst>
                                    <p:set>
                                      <p:cBhvr>
                                        <p:cTn id="126" dur="1" fill="hold">
                                          <p:stCondLst>
                                            <p:cond delay="999"/>
                                          </p:stCondLst>
                                        </p:cTn>
                                        <p:tgtEl>
                                          <p:spTgt spid="26659"/>
                                        </p:tgtEl>
                                        <p:attrNameLst>
                                          <p:attrName>style.visibility</p:attrName>
                                        </p:attrNameLst>
                                      </p:cBhvr>
                                      <p:to>
                                        <p:strVal val="hidden"/>
                                      </p:to>
                                    </p:set>
                                  </p:childTnLst>
                                </p:cTn>
                              </p:par>
                              <p:par>
                                <p:cTn id="127" presetID="1" presetClass="entr" presetSubtype="0" fill="hold" grpId="0" nodeType="withEffect">
                                  <p:stCondLst>
                                    <p:cond delay="1000"/>
                                  </p:stCondLst>
                                  <p:childTnLst>
                                    <p:set>
                                      <p:cBhvr>
                                        <p:cTn id="128" dur="1" fill="hold">
                                          <p:stCondLst>
                                            <p:cond delay="999"/>
                                          </p:stCondLst>
                                        </p:cTn>
                                        <p:tgtEl>
                                          <p:spTgt spid="26660"/>
                                        </p:tgtEl>
                                        <p:attrNameLst>
                                          <p:attrName>style.visibility</p:attrName>
                                        </p:attrNameLst>
                                      </p:cBhvr>
                                      <p:to>
                                        <p:strVal val="visible"/>
                                      </p:to>
                                    </p:set>
                                  </p:childTnLst>
                                </p:cTn>
                              </p:par>
                              <p:par>
                                <p:cTn id="129" presetID="1" presetClass="exit" presetSubtype="0" fill="hold" nodeType="withEffect">
                                  <p:stCondLst>
                                    <p:cond delay="2000"/>
                                  </p:stCondLst>
                                  <p:childTnLst>
                                    <p:set>
                                      <p:cBhvr>
                                        <p:cTn id="130" dur="1" fill="hold">
                                          <p:stCondLst>
                                            <p:cond delay="999"/>
                                          </p:stCondLst>
                                        </p:cTn>
                                        <p:tgtEl>
                                          <p:spTgt spid="26660"/>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999"/>
                                          </p:stCondLst>
                                        </p:cTn>
                                        <p:tgtEl>
                                          <p:spTgt spid="26661"/>
                                        </p:tgtEl>
                                        <p:attrNameLst>
                                          <p:attrName>style.visibility</p:attrName>
                                        </p:attrNameLst>
                                      </p:cBhvr>
                                      <p:to>
                                        <p:strVal val="visible"/>
                                      </p:to>
                                    </p:set>
                                  </p:childTnLst>
                                </p:cTn>
                              </p:par>
                              <p:par>
                                <p:cTn id="133" presetID="1" presetClass="exit" presetSubtype="0" fill="hold" nodeType="withEffect">
                                  <p:stCondLst>
                                    <p:cond delay="1000"/>
                                  </p:stCondLst>
                                  <p:childTnLst>
                                    <p:set>
                                      <p:cBhvr>
                                        <p:cTn id="134" dur="1" fill="hold">
                                          <p:stCondLst>
                                            <p:cond delay="999"/>
                                          </p:stCondLst>
                                        </p:cTn>
                                        <p:tgtEl>
                                          <p:spTgt spid="266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32" grpId="0" animBg="1"/>
      <p:bldP spid="26633" grpId="0" animBg="1"/>
      <p:bldP spid="26634" grpId="0" animBg="1"/>
      <p:bldP spid="26635" grpId="0" animBg="1"/>
      <p:bldP spid="26636" grpId="0" animBg="1"/>
      <p:bldP spid="26637" grpId="0" animBg="1"/>
      <p:bldP spid="26638" grpId="0" animBg="1"/>
      <p:bldP spid="26639" grpId="0" animBg="1"/>
      <p:bldP spid="26640" grpId="0" animBg="1"/>
      <p:bldP spid="26641" grpId="0" animBg="1"/>
      <p:bldP spid="26642" grpId="0" animBg="1"/>
      <p:bldP spid="26643" grpId="0" animBg="1"/>
      <p:bldP spid="26644" grpId="0" animBg="1"/>
      <p:bldP spid="26645" grpId="0" animBg="1"/>
      <p:bldP spid="26646" grpId="0" animBg="1"/>
      <p:bldP spid="26647" grpId="0" animBg="1"/>
      <p:bldP spid="26648" grpId="0" animBg="1"/>
      <p:bldP spid="26649" grpId="0" animBg="1"/>
      <p:bldP spid="26650" grpId="0" animBg="1"/>
      <p:bldP spid="26651" grpId="0" animBg="1"/>
      <p:bldP spid="26652" grpId="0" animBg="1"/>
      <p:bldP spid="26653" grpId="0" animBg="1"/>
      <p:bldP spid="26654" grpId="0" animBg="1"/>
      <p:bldP spid="26655" grpId="0" animBg="1"/>
      <p:bldP spid="26656" grpId="0" animBg="1"/>
      <p:bldP spid="26657" grpId="0" animBg="1"/>
      <p:bldP spid="26658" grpId="0" animBg="1"/>
      <p:bldP spid="26659" grpId="0" animBg="1"/>
      <p:bldP spid="26660" grpId="0" animBg="1"/>
      <p:bldP spid="266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תמונה 5"/>
          <p:cNvPicPr>
            <a:picLocks noChangeAspect="1"/>
          </p:cNvPicPr>
          <p:nvPr>
            <p:custDataLst>
              <p:tags r:id="rId1"/>
            </p:custDataLst>
          </p:nvPr>
        </p:nvPicPr>
        <p:blipFill>
          <a:blip r:embed="rId7"/>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27651" name="מציין מיקום תוכן 2"/>
          <p:cNvSpPr>
            <a:spLocks noGrp="1"/>
          </p:cNvSpPr>
          <p:nvPr>
            <p:ph idx="1"/>
            <p:custDataLst>
              <p:tags r:id="rId2"/>
            </p:custDataLst>
          </p:nvPr>
        </p:nvSpPr>
        <p:spPr>
          <a:xfrm>
            <a:off x="838200" y="1825625"/>
            <a:ext cx="10515600" cy="43513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i="1">
                <a:cs typeface="Times New Roman"/>
              </a:rPr>
              <a:t>בליל מכת בכורות זירז פרעה את בני ישראל לצאת ממצרים. משום שהזדרזו לצאת ממצרים הם אפו מהר את הבצק שהיה בידם, אשר לא הספיק להחמיץ.</a:t>
            </a:r>
            <a:br>
              <a:rPr lang="he-IL" i="1">
                <a:cs typeface="Times New Roman"/>
              </a:rPr>
            </a:br>
            <a:r>
              <a:rPr lang="he-IL" i="1">
                <a:cs typeface="Times New Roman"/>
              </a:rPr>
              <a:t>החמצה של הקמח הוא תהליך שקורה כשאר מערבבים אותו עם מים ונותנים לו לנוח לפחות 18 דקות עד לאפייה. </a:t>
            </a:r>
            <a:br>
              <a:rPr lang="he-IL" i="1">
                <a:cs typeface="Times New Roman"/>
              </a:rPr>
            </a:br>
            <a:r>
              <a:rPr lang="he-IL" i="1">
                <a:cs typeface="Times New Roman"/>
              </a:rPr>
              <a:t>לעומת זאת, המצה נאפית בחיפזון, שלא יעברו 18 דקות מרגע ערבוב הקמח עם המים ועד ההכנסה לתנור.</a:t>
            </a:r>
            <a:endParaRPr lang="en-US" i="1"/>
          </a:p>
          <a:p>
            <a:pPr marL="0" lvl="0" indent="0"/>
            <a:endParaRPr lang="he-IL"/>
          </a:p>
        </p:txBody>
      </p:sp>
      <p:sp>
        <p:nvSpPr>
          <p:cNvPr id="27652" name="מגילה אופקית 3"/>
          <p:cNvSpPr/>
          <p:nvPr>
            <p:custDataLst>
              <p:tags r:id="rId3"/>
            </p:custDataLst>
          </p:nvPr>
        </p:nvSpPr>
        <p:spPr>
          <a:xfrm>
            <a:off x="2003425" y="60325"/>
            <a:ext cx="8035925" cy="104140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400" b="1">
                <a:cs typeface="Times New Roman"/>
              </a:rPr>
              <a:t>תשובה: </a:t>
            </a:r>
            <a:r>
              <a:rPr lang="he-IL" sz="2400" b="1">
                <a:solidFill>
                  <a:srgbClr val="000000"/>
                </a:solidFill>
                <a:cs typeface="Times New Roman"/>
              </a:rPr>
              <a:t>היציאה ממצרים הייתה בחפזון ולא הספיקו להתפיח את הבצק.</a:t>
            </a:r>
            <a:endParaRPr lang="en-US" sz="2400" b="1">
              <a:solidFill>
                <a:srgbClr val="000000"/>
              </a:solidFill>
              <a:cs typeface="Arial"/>
            </a:endParaRPr>
          </a:p>
        </p:txBody>
      </p:sp>
      <p:pic>
        <p:nvPicPr>
          <p:cNvPr id="27653" name="videoplayback">
            <a:hlinkClick r:id="" action="ppaction://media"/>
          </p:cNvPr>
          <p:cNvPicPr>
            <a:picLocks noChangeAspect="1"/>
          </p:cNvPicPr>
          <p:nvPr>
            <p:custDataLst>
              <p:tags r:id="rId4"/>
            </p:custDataLst>
          </p:nvPr>
        </p:nvPicPr>
        <p:blipFill>
          <a:blip r:embed="rId8"/>
          <a:stretch>
            <a:fillRect/>
          </a:stretch>
        </p:blipFill>
        <p:spPr>
          <a:xfrm>
            <a:off x="515938" y="4330700"/>
            <a:ext cx="4067175" cy="2287588"/>
          </a:xfrm>
          <a:prstGeom prst="rect">
            <a:avLst/>
          </a:prstGeom>
          <a:noFill/>
          <a:ln cap="flat">
            <a:noFill/>
            <a:prstDash val="solid"/>
            <a:round/>
            <a:headEnd type="none" w="med" len="med"/>
            <a:tailEnd type="none" w="med" len="med"/>
          </a:ln>
        </p:spPr>
      </p:pic>
      <p:sp>
        <p:nvSpPr>
          <p:cNvPr id="27654" name="TextBox 6"/>
          <p:cNvSpPr/>
          <p:nvPr>
            <p:custDataLst>
              <p:tags r:id="rId5"/>
            </p:custDataLst>
          </p:nvPr>
        </p:nvSpPr>
        <p:spPr>
          <a:xfrm>
            <a:off x="3427412" y="5002212"/>
            <a:ext cx="5432425" cy="369888"/>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b="1">
                <a:cs typeface="Times New Roman"/>
              </a:rPr>
              <a:t>צפו בסרטון קצר המראה את תהליך הכנת המצות:</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תמונה 6"/>
          <p:cNvPicPr>
            <a:picLocks noChangeAspect="1"/>
          </p:cNvPicPr>
          <p:nvPr>
            <p:custDataLst>
              <p:tags r:id="rId1"/>
            </p:custDataLst>
          </p:nvPr>
        </p:nvPicPr>
        <p:blipFill>
          <a:blip r:embed="rId6"/>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28675" name="מציין מיקום תוכן 2"/>
          <p:cNvSpPr>
            <a:spLocks noGrp="1"/>
          </p:cNvSpPr>
          <p:nvPr>
            <p:ph idx="1"/>
            <p:custDataLst>
              <p:tags r:id="rId2"/>
            </p:custDataLst>
          </p:nvPr>
        </p:nvSpPr>
        <p:spPr>
          <a:xfrm>
            <a:off x="838200" y="1825625"/>
            <a:ext cx="10515600" cy="43513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sz="3200">
                <a:cs typeface="Times New Roman"/>
              </a:rPr>
              <a:t>בליל הסדר נוהגים לאכול מאכלים המסמלים עניינים הקשורים בחג הפסח.</a:t>
            </a:r>
            <a:br>
              <a:rPr lang="en-US" sz="3200"/>
            </a:br>
            <a:r>
              <a:rPr lang="he-IL" sz="3200">
                <a:cs typeface="Times New Roman"/>
              </a:rPr>
              <a:t>כל המאכלים מסודרים על קערה מיוחדת לפי מסדר מסוים.</a:t>
            </a:r>
          </a:p>
          <a:p>
            <a:pPr marL="0" lvl="0" indent="0">
              <a:buNone/>
            </a:pPr>
            <a:r>
              <a:rPr lang="he-IL" sz="3200">
                <a:cs typeface="Times New Roman"/>
              </a:rPr>
              <a:t>אחד מן מאכלים אלו הוא ה"מרור".</a:t>
            </a:r>
            <a:br>
              <a:rPr lang="en-US" sz="3200"/>
            </a:br>
            <a:r>
              <a:rPr lang="he-IL" sz="3200">
                <a:cs typeface="Times New Roman"/>
              </a:rPr>
              <a:t>בעדות מסוימות אוכלים חסה ובחלקם שורש חזרת או את שניהם. </a:t>
            </a:r>
            <a:br>
              <a:rPr lang="en-US" sz="3200"/>
            </a:br>
            <a:r>
              <a:rPr lang="he-IL" sz="3200">
                <a:cs typeface="Times New Roman"/>
              </a:rPr>
              <a:t>הסיבה לאכילת המרור מצוינת ב"הגדה":</a:t>
            </a:r>
            <a:br>
              <a:rPr lang="en-US" sz="3200"/>
            </a:br>
            <a:r>
              <a:rPr lang="he-IL" sz="3200">
                <a:cs typeface="Times New Roman"/>
              </a:rPr>
              <a:t>"</a:t>
            </a:r>
            <a:r>
              <a:rPr lang="he-IL" sz="3200" b="1">
                <a:cs typeface="Times New Roman"/>
              </a:rPr>
              <a:t>מָרוֹר זֶה שֶׁאָנוּ אוֹכְלִים, עַל שׁוּם מָה? עַל שׁוּם שֶׁמֵּרְרוּ הַמִּצְרִים אֶת חַיֵּי אֲבוֹתֵינוּ בְּמִצְרַיִם</a:t>
            </a:r>
            <a:r>
              <a:rPr lang="he-IL" sz="3200">
                <a:cs typeface="Times New Roman"/>
              </a:rPr>
              <a:t>."</a:t>
            </a:r>
          </a:p>
          <a:p>
            <a:pPr marL="0" lvl="0" indent="0"/>
            <a:endParaRPr lang="he-IL"/>
          </a:p>
        </p:txBody>
      </p:sp>
      <p:sp>
        <p:nvSpPr>
          <p:cNvPr id="28676" name="מגילה אופקית 3"/>
          <p:cNvSpPr/>
          <p:nvPr>
            <p:custDataLst>
              <p:tags r:id="rId3"/>
            </p:custDataLst>
          </p:nvPr>
        </p:nvSpPr>
        <p:spPr>
          <a:xfrm>
            <a:off x="8628062" y="0"/>
            <a:ext cx="1962150" cy="1095375"/>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800" b="1">
                <a:cs typeface="Times New Roman"/>
              </a:rPr>
              <a:t>מָרוֹר</a:t>
            </a:r>
          </a:p>
        </p:txBody>
      </p:sp>
      <p:pic>
        <p:nvPicPr>
          <p:cNvPr id="28677" name="תמונה 5"/>
          <p:cNvPicPr>
            <a:picLocks noChangeAspect="1"/>
          </p:cNvPicPr>
          <p:nvPr>
            <p:custDataLst>
              <p:tags r:id="rId4"/>
            </p:custDataLst>
          </p:nvPr>
        </p:nvPicPr>
        <p:blipFill>
          <a:blip r:embed="rId7"/>
          <a:stretch>
            <a:fillRect/>
          </a:stretch>
        </p:blipFill>
        <p:spPr>
          <a:xfrm>
            <a:off x="7248525" y="0"/>
            <a:ext cx="1074738" cy="1095375"/>
          </a:xfrm>
          <a:prstGeom prst="rect">
            <a:avLst/>
          </a:prstGeom>
          <a:noFill/>
          <a:ln cap="flat">
            <a:noFill/>
            <a:prstDash val="solid"/>
            <a:round/>
            <a:headEnd type="none" w="med" len="med"/>
            <a:tailEnd type="none" w="med" len="me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תמונה 8"/>
          <p:cNvPicPr>
            <a:picLocks noChangeAspect="1"/>
          </p:cNvPicPr>
          <p:nvPr>
            <p:custDataLst>
              <p:tags r:id="rId1"/>
            </p:custDataLst>
          </p:nvPr>
        </p:nvPicPr>
        <p:blipFill>
          <a:blip r:embed="rId6"/>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pic>
        <p:nvPicPr>
          <p:cNvPr id="29699" name="מציין מיקום תוכן 7"/>
          <p:cNvPicPr>
            <a:picLocks noGrp="1" noChangeAspect="1"/>
          </p:cNvPicPr>
          <p:nvPr>
            <p:ph idx="1"/>
            <p:custDataLst>
              <p:tags r:id="rId2"/>
            </p:custDataLst>
          </p:nvPr>
        </p:nvPicPr>
        <p:blipFill>
          <a:blip r:embed="rId7"/>
          <a:stretch>
            <a:fillRect/>
          </a:stretch>
        </p:blipFill>
        <p:spPr>
          <a:xfrm>
            <a:off x="6516688" y="38100"/>
            <a:ext cx="1839912" cy="1119188"/>
          </a:xfrm>
          <a:prstGeom prst="rect">
            <a:avLst/>
          </a:prstGeom>
          <a:noFill/>
          <a:ln cap="flat">
            <a:noFill/>
            <a:prstDash val="solid"/>
            <a:round/>
            <a:headEnd type="none" w="med" len="med"/>
            <a:tailEnd type="none" w="med" len="med"/>
          </a:ln>
        </p:spPr>
      </p:pic>
      <p:sp>
        <p:nvSpPr>
          <p:cNvPr id="29700" name="מגילה אופקית 3"/>
          <p:cNvSpPr/>
          <p:nvPr>
            <p:custDataLst>
              <p:tags r:id="rId3"/>
            </p:custDataLst>
          </p:nvPr>
        </p:nvSpPr>
        <p:spPr>
          <a:xfrm>
            <a:off x="8628062" y="38100"/>
            <a:ext cx="1962150" cy="1095375"/>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600" b="1">
                <a:cs typeface="Times New Roman"/>
              </a:rPr>
              <a:t>כּוֹרֵךְ</a:t>
            </a:r>
          </a:p>
        </p:txBody>
      </p:sp>
      <p:sp>
        <p:nvSpPr>
          <p:cNvPr id="29701" name="מלבן 9"/>
          <p:cNvSpPr/>
          <p:nvPr>
            <p:custDataLst>
              <p:tags r:id="rId4"/>
            </p:custDataLst>
          </p:nvPr>
        </p:nvSpPr>
        <p:spPr>
          <a:xfrm>
            <a:off x="1631950" y="1592262"/>
            <a:ext cx="9259888" cy="2832100"/>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3200" i="1">
                <a:cs typeface="Times New Roman"/>
              </a:rPr>
              <a:t>אחר אכילת המרור, "כורכים" מרור בתוך מצה, טובלים את המרור בחרוסת, ואוכלים את ה"כריך" תוך השענות נינוחה על הצד (הסבה).</a:t>
            </a:r>
            <a:br>
              <a:rPr lang="en-US" sz="3200" i="1">
                <a:cs typeface="Arial"/>
              </a:rPr>
            </a:br>
            <a:r>
              <a:rPr lang="he-IL" sz="3200" i="1">
                <a:cs typeface="Times New Roman"/>
              </a:rPr>
              <a:t>מנהג אכילה זה משחזר את צורת הסעודה בתקופה שבית המקדש היה קיים והיו אוכלים את זבח הפסח (הקרבן) עם מצה ומרור על סמך הכתוב: </a:t>
            </a:r>
            <a:r>
              <a:rPr lang="he-IL" sz="3200" b="1" i="1">
                <a:cs typeface="Times New Roman"/>
              </a:rPr>
              <a:t>"עַל מַצּוֹת וּמְרֹרִים יֹאכְלֻהוּ" </a:t>
            </a:r>
            <a:r>
              <a:rPr lang="he-IL" sz="2000" i="1">
                <a:cs typeface="Times New Roman"/>
              </a:rPr>
              <a:t>(במדבר ט, יא).</a:t>
            </a:r>
            <a:br>
              <a:rPr lang="en-US"/>
            </a:br>
            <a:endParaRPr lang="he-IL"/>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תמונה 10"/>
          <p:cNvPicPr>
            <a:picLocks noChangeAspect="1"/>
          </p:cNvPicPr>
          <p:nvPr>
            <p:custDataLst>
              <p:tags r:id="rId1"/>
            </p:custDataLst>
          </p:nvPr>
        </p:nvPicPr>
        <p:blipFill>
          <a:blip r:embed="rId7"/>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30723" name="מגילה אופקית 3"/>
          <p:cNvSpPr/>
          <p:nvPr>
            <p:custDataLst>
              <p:tags r:id="rId2"/>
            </p:custDataLst>
          </p:nvPr>
        </p:nvSpPr>
        <p:spPr>
          <a:xfrm>
            <a:off x="8628062" y="0"/>
            <a:ext cx="2263775" cy="1546225"/>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800" b="1">
                <a:cs typeface="Times New Roman"/>
              </a:rPr>
              <a:t>שֻׁלְחָן עוֹרֵךְ</a:t>
            </a:r>
          </a:p>
        </p:txBody>
      </p:sp>
      <p:sp>
        <p:nvSpPr>
          <p:cNvPr id="30724" name="מלבן 1"/>
          <p:cNvSpPr/>
          <p:nvPr>
            <p:custDataLst>
              <p:tags r:id="rId3"/>
            </p:custDataLst>
          </p:nvPr>
        </p:nvSpPr>
        <p:spPr>
          <a:xfrm>
            <a:off x="1381125" y="1971675"/>
            <a:ext cx="8162925" cy="584200"/>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3200">
                <a:cs typeface="Times New Roman"/>
              </a:rPr>
              <a:t>לאחר כל זאת עורכים סעודה חגיגית כיד המלך לכבוד החג.</a:t>
            </a:r>
          </a:p>
        </p:txBody>
      </p:sp>
      <p:pic>
        <p:nvPicPr>
          <p:cNvPr id="30725" name="תמונה 6"/>
          <p:cNvPicPr>
            <a:picLocks noChangeAspect="1"/>
          </p:cNvPicPr>
          <p:nvPr>
            <p:custDataLst>
              <p:tags r:id="rId4"/>
            </p:custDataLst>
          </p:nvPr>
        </p:nvPicPr>
        <p:blipFill>
          <a:blip r:embed="rId8"/>
          <a:stretch>
            <a:fillRect/>
          </a:stretch>
        </p:blipFill>
        <p:spPr>
          <a:xfrm>
            <a:off x="5110162" y="85725"/>
            <a:ext cx="3281362" cy="1460500"/>
          </a:xfrm>
          <a:prstGeom prst="rect">
            <a:avLst/>
          </a:prstGeom>
          <a:noFill/>
          <a:ln cap="flat">
            <a:noFill/>
            <a:prstDash val="solid"/>
            <a:round/>
            <a:headEnd type="none" w="med" len="med"/>
            <a:tailEnd type="none" w="med" len="med"/>
          </a:ln>
        </p:spPr>
      </p:pic>
      <p:pic>
        <p:nvPicPr>
          <p:cNvPr id="30726" name="תמונה 8"/>
          <p:cNvPicPr>
            <a:picLocks noChangeAspect="1"/>
          </p:cNvPicPr>
          <p:nvPr>
            <p:custDataLst>
              <p:tags r:id="rId5"/>
            </p:custDataLst>
          </p:nvPr>
        </p:nvPicPr>
        <p:blipFill>
          <a:blip r:embed="rId9"/>
          <a:stretch>
            <a:fillRect/>
          </a:stretch>
        </p:blipFill>
        <p:spPr>
          <a:xfrm>
            <a:off x="3008312" y="2744788"/>
            <a:ext cx="5830888" cy="3473450"/>
          </a:xfrm>
          <a:prstGeom prst="rect">
            <a:avLst/>
          </a:prstGeom>
          <a:noFill/>
          <a:ln cap="flat">
            <a:noFill/>
            <a:prstDash val="solid"/>
            <a:round/>
            <a:headEnd type="none" w="med" len="med"/>
            <a:tailEnd type="none" w="med" len="med"/>
          </a:ln>
          <a:effectLst>
            <a:outerShdw dist="35921" dir="2700000" algn="ctr">
              <a:srgbClr val="808080"/>
            </a:outerShdw>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תמונה 3"/>
          <p:cNvPicPr>
            <a:picLocks noChangeAspect="1"/>
          </p:cNvPicPr>
          <p:nvPr>
            <p:custDataLst>
              <p:tags r:id="rId1"/>
            </p:custDataLst>
          </p:nvPr>
        </p:nvPicPr>
        <p:blipFill>
          <a:blip r:embed="rId5"/>
          <a:stretch>
            <a:fillRect/>
          </a:stretch>
        </p:blipFill>
        <p:spPr>
          <a:xfrm>
            <a:off x="-942975" y="-355600"/>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13315" name="כותרת 1"/>
          <p:cNvSpPr>
            <a:spLocks noGrp="1"/>
          </p:cNvSpPr>
          <p:nvPr>
            <p:ph type="title"/>
            <p:custDataLst>
              <p:tags r:id="rId2"/>
            </p:custDataLst>
          </p:nvPr>
        </p:nvSpPr>
        <p:spPr>
          <a:xfrm>
            <a:off x="-50800" y="365125"/>
            <a:ext cx="11979448" cy="1325562"/>
          </a:xfrm>
          <a:prstGeom prst="rect">
            <a:avLst/>
          </a:prstGeom>
          <a:noFill/>
          <a:ln cap="flat">
            <a:noFill/>
            <a:prstDash val="solid"/>
            <a:round/>
            <a:headEnd type="none" w="med" len="med"/>
            <a:tailEnd type="none" w="med" len="med"/>
          </a:ln>
        </p:spPr>
        <p:txBody>
          <a:bodyPr anchor="ctr" anchorCtr="0"/>
          <a:lstStyle>
            <a:lvl1pPr algn="r" defTabSz="914400" rtl="1" eaLnBrk="1" hangingPunct="1">
              <a:lnSpc>
                <a:spcPct val="90000"/>
              </a:lnSpc>
              <a:spcBef>
                <a:spcPct val="0"/>
              </a:spcBef>
              <a:buNone/>
              <a:defRPr lang="he-IL" altLang="en-US" sz="4400">
                <a:solidFill>
                  <a:schemeClr val="tx1"/>
                </a:solidFill>
                <a:latin typeface="Calibri Light"/>
                <a:ea typeface="Arial"/>
              </a:defRPr>
            </a:lvl1pPr>
          </a:lstStyle>
          <a:p>
            <a:pPr lvl="0" algn="ctr"/>
            <a:r>
              <a:rPr lang="he-IL" sz="3200" b="1" dirty="0"/>
              <a:t>וְהִגַּדְתָּ לְבִנְךָ בַּיּוֹם הַהוּא </a:t>
            </a:r>
            <a:r>
              <a:rPr lang="he-IL" sz="3200" b="1" dirty="0" err="1"/>
              <a:t>לֵאמֹר</a:t>
            </a:r>
            <a:r>
              <a:rPr lang="he-IL" sz="3200" b="1" dirty="0"/>
              <a:t> בַּעֲבוּר זֶה עָשָׂה יְהוָה לִי בְּצֵאתִי מִמִּצְרָיִם. </a:t>
            </a:r>
            <a:r>
              <a:rPr lang="he-IL" sz="2000" b="1" dirty="0"/>
              <a:t>(שמות </a:t>
            </a:r>
            <a:r>
              <a:rPr lang="he-IL" sz="2000" b="1" dirty="0" err="1"/>
              <a:t>יג</a:t>
            </a:r>
            <a:r>
              <a:rPr lang="he-IL" sz="2000" b="1" dirty="0"/>
              <a:t> ח)</a:t>
            </a:r>
            <a:endParaRPr lang="he-IL" sz="3200" b="1" dirty="0"/>
          </a:p>
        </p:txBody>
      </p:sp>
      <p:sp>
        <p:nvSpPr>
          <p:cNvPr id="13316" name="מציין מיקום תוכן 2"/>
          <p:cNvSpPr>
            <a:spLocks noGrp="1"/>
          </p:cNvSpPr>
          <p:nvPr>
            <p:ph idx="1"/>
            <p:custDataLst>
              <p:tags r:id="rId3"/>
            </p:custDataLst>
          </p:nvPr>
        </p:nvSpPr>
        <p:spPr>
          <a:xfrm>
            <a:off x="876300" y="1543050"/>
            <a:ext cx="10515600" cy="43513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lgn="just">
              <a:buNone/>
            </a:pPr>
            <a:r>
              <a:rPr lang="he-IL" sz="2400" b="1">
                <a:cs typeface="Times New Roman"/>
              </a:rPr>
              <a:t>במסורת ישראל ניתנת חשיבות רבה להעברת סיפור יציאת מצרים מדור לדור, וליל הסדר מעוצב  כארוע חינוכי המיועד למטרה זו: "והגדת לבנך". </a:t>
            </a:r>
          </a:p>
          <a:p>
            <a:pPr marL="0" lvl="0" indent="0" algn="just">
              <a:buNone/>
            </a:pPr>
            <a:r>
              <a:rPr lang="he-IL" sz="2400">
                <a:cs typeface="Times New Roman"/>
              </a:rPr>
              <a:t>כשבית המקדש היה קיים צויין החג ע"י עולי הרגל בירושלים, שאכלו בהסבה את קרבן הפסח עם מצות ומרור המזכירים ומסמלים את יציאת מצרים. לא היתה להם עדיין הגדה, אבל הם ידעו לצטט את הפסוקים (המופיעים בהגדה שלנו) הפותחים במלים "ארמי אובד אבי" המתארים את תמצית ההיסטוריה מהירידה למצריים ועד היציאה ממנה אל ארץ ישראל.</a:t>
            </a:r>
          </a:p>
          <a:p>
            <a:pPr marL="0" lvl="0" indent="0" algn="just">
              <a:buNone/>
            </a:pPr>
            <a:r>
              <a:rPr lang="he-IL" sz="2400">
                <a:cs typeface="Times New Roman"/>
              </a:rPr>
              <a:t>כיום יש לנו "הגדה" הנקראית בסעודת הפסח. ה"הגדה" כוללת פסוקים מהתורה, מדרשי חז"ל, פיוטים וברכות הקשורים ליציאת מצרים והיא משלבת את זכרון העבר עם התקווה לגאולה בעתיד. לצד הטקסט הנקרא ומושר ישנם גם מאכלים המיצגים את הזכרון: המצות, המרור, החרוסת ועוד.</a:t>
            </a:r>
            <a:br>
              <a:rPr lang="en-US" sz="2400"/>
            </a:br>
            <a:r>
              <a:rPr lang="he-IL" sz="2400">
                <a:cs typeface="Times New Roman"/>
              </a:rPr>
              <a:t>כדי לעורר את סקרנות הילדים מעוררים את הילדים לשאול שאלות (זה מקורו של "מה נשתנה"), משלבים משחקים (מי ימצא את האפיקומן?) והמחזה שמטרתם למשוך את ליבם של הילדים, ללמדם את האירוע בתולדות עמנו וגם- להשאירם ערים.</a:t>
            </a:r>
          </a:p>
          <a:p>
            <a:pPr marL="0" lvl="0" indent="0" algn="just">
              <a:buNone/>
            </a:pPr>
            <a:endParaRPr lang="he-IL" sz="2400">
              <a:cs typeface="Times New Roman"/>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תמונה 52"/>
          <p:cNvPicPr>
            <a:picLocks noChangeAspect="1"/>
          </p:cNvPicPr>
          <p:nvPr>
            <p:custDataLst>
              <p:tags r:id="rId1"/>
            </p:custDataLst>
          </p:nvPr>
        </p:nvPicPr>
        <p:blipFill>
          <a:blip r:embed="rId44"/>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31747" name="מלבן 2"/>
          <p:cNvSpPr/>
          <p:nvPr>
            <p:custDataLst>
              <p:tags r:id="rId2"/>
            </p:custDataLst>
          </p:nvPr>
        </p:nvSpPr>
        <p:spPr>
          <a:xfrm>
            <a:off x="1468438" y="1052512"/>
            <a:ext cx="2828925" cy="4619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2400">
              <a:ea typeface="Times New Roman"/>
            </a:endParaRPr>
          </a:p>
        </p:txBody>
      </p:sp>
      <p:sp>
        <p:nvSpPr>
          <p:cNvPr id="31748" name="מסגרת משופעת 7"/>
          <p:cNvSpPr/>
          <p:nvPr>
            <p:custDataLst>
              <p:tags r:id="rId3"/>
            </p:custDataLst>
          </p:nvPr>
        </p:nvSpPr>
        <p:spPr>
          <a:xfrm>
            <a:off x="6169025" y="2819400"/>
            <a:ext cx="2633662" cy="1035050"/>
          </a:xfrm>
          <a:prstGeom prst="bevel">
            <a:avLst>
              <a:gd name="adj" fmla="val 12500"/>
            </a:avLst>
          </a:prstGeom>
          <a:solidFill>
            <a:srgbClr val="FFFFFF"/>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a:solidFill>
                <a:srgbClr val="A9D18E"/>
              </a:solidFill>
              <a:ea typeface="Times New Roman"/>
            </a:endParaRPr>
          </a:p>
        </p:txBody>
      </p:sp>
      <p:pic>
        <p:nvPicPr>
          <p:cNvPr id="31749" name="תמונה 9"/>
          <p:cNvPicPr>
            <a:picLocks noChangeAspect="1"/>
          </p:cNvPicPr>
          <p:nvPr>
            <p:custDataLst>
              <p:tags r:id="rId4"/>
            </p:custDataLst>
          </p:nvPr>
        </p:nvPicPr>
        <p:blipFill>
          <a:blip r:embed="rId45"/>
          <a:stretch>
            <a:fillRect/>
          </a:stretch>
        </p:blipFill>
        <p:spPr>
          <a:xfrm>
            <a:off x="6169025" y="4673600"/>
            <a:ext cx="2633662" cy="1036638"/>
          </a:xfrm>
          <a:prstGeom prst="rect">
            <a:avLst/>
          </a:prstGeom>
          <a:noFill/>
          <a:ln cap="flat">
            <a:noFill/>
            <a:prstDash val="solid"/>
            <a:round/>
            <a:headEnd type="none" w="med" len="med"/>
            <a:tailEnd type="none" w="med" len="med"/>
          </a:ln>
        </p:spPr>
      </p:pic>
      <p:pic>
        <p:nvPicPr>
          <p:cNvPr id="31750" name="תמונה 12"/>
          <p:cNvPicPr>
            <a:picLocks noChangeAspect="1"/>
          </p:cNvPicPr>
          <p:nvPr>
            <p:custDataLst>
              <p:tags r:id="rId5"/>
            </p:custDataLst>
          </p:nvPr>
        </p:nvPicPr>
        <p:blipFill>
          <a:blip r:embed="rId45"/>
          <a:stretch>
            <a:fillRect/>
          </a:stretch>
        </p:blipFill>
        <p:spPr>
          <a:xfrm>
            <a:off x="2292350" y="2819400"/>
            <a:ext cx="2738438" cy="1036638"/>
          </a:xfrm>
          <a:prstGeom prst="rect">
            <a:avLst/>
          </a:prstGeom>
          <a:noFill/>
          <a:ln cap="flat">
            <a:noFill/>
            <a:prstDash val="solid"/>
            <a:round/>
            <a:headEnd type="none" w="med" len="med"/>
            <a:tailEnd type="none" w="med" len="med"/>
          </a:ln>
        </p:spPr>
      </p:pic>
      <p:pic>
        <p:nvPicPr>
          <p:cNvPr id="31751" name="תמונה 13"/>
          <p:cNvPicPr>
            <a:picLocks noChangeAspect="1"/>
          </p:cNvPicPr>
          <p:nvPr>
            <p:custDataLst>
              <p:tags r:id="rId6"/>
            </p:custDataLst>
          </p:nvPr>
        </p:nvPicPr>
        <p:blipFill>
          <a:blip r:embed="rId46"/>
          <a:stretch>
            <a:fillRect/>
          </a:stretch>
        </p:blipFill>
        <p:spPr>
          <a:xfrm>
            <a:off x="2292350" y="4673600"/>
            <a:ext cx="2805112" cy="1036638"/>
          </a:xfrm>
          <a:prstGeom prst="rect">
            <a:avLst/>
          </a:prstGeom>
          <a:noFill/>
          <a:ln cap="flat">
            <a:noFill/>
            <a:prstDash val="solid"/>
            <a:round/>
            <a:headEnd type="none" w="med" len="med"/>
            <a:tailEnd type="none" w="med" len="med"/>
          </a:ln>
        </p:spPr>
      </p:pic>
      <p:sp>
        <p:nvSpPr>
          <p:cNvPr id="31752" name="אליפסה 22"/>
          <p:cNvSpPr/>
          <p:nvPr>
            <p:custDataLst>
              <p:tags r:id="rId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01</a:t>
            </a:r>
            <a:endParaRPr lang="he-IL" sz="11500">
              <a:solidFill>
                <a:schemeClr val="accent2"/>
              </a:solidFill>
              <a:ea typeface="Times New Roman"/>
            </a:endParaRPr>
          </a:p>
        </p:txBody>
      </p:sp>
      <p:sp>
        <p:nvSpPr>
          <p:cNvPr id="31753" name="אליפסה 23"/>
          <p:cNvSpPr/>
          <p:nvPr>
            <p:custDataLst>
              <p:tags r:id="rId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02</a:t>
            </a:r>
            <a:endParaRPr lang="he-IL" sz="11500">
              <a:solidFill>
                <a:schemeClr val="accent2"/>
              </a:solidFill>
              <a:ea typeface="Times New Roman"/>
            </a:endParaRPr>
          </a:p>
        </p:txBody>
      </p:sp>
      <p:sp>
        <p:nvSpPr>
          <p:cNvPr id="31754" name="אליפסה 24"/>
          <p:cNvSpPr/>
          <p:nvPr>
            <p:custDataLst>
              <p:tags r:id="rId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03</a:t>
            </a:r>
            <a:endParaRPr lang="he-IL" sz="11500">
              <a:solidFill>
                <a:schemeClr val="accent2"/>
              </a:solidFill>
              <a:ea typeface="Times New Roman"/>
            </a:endParaRPr>
          </a:p>
        </p:txBody>
      </p:sp>
      <p:sp>
        <p:nvSpPr>
          <p:cNvPr id="31755" name="אליפסה 25"/>
          <p:cNvSpPr/>
          <p:nvPr>
            <p:custDataLst>
              <p:tags r:id="rId1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04</a:t>
            </a:r>
            <a:endParaRPr lang="he-IL" sz="11500">
              <a:solidFill>
                <a:schemeClr val="accent2"/>
              </a:solidFill>
              <a:ea typeface="Times New Roman"/>
            </a:endParaRPr>
          </a:p>
        </p:txBody>
      </p:sp>
      <p:sp>
        <p:nvSpPr>
          <p:cNvPr id="31756" name="אליפסה 26"/>
          <p:cNvSpPr/>
          <p:nvPr>
            <p:custDataLst>
              <p:tags r:id="rId1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05</a:t>
            </a:r>
            <a:endParaRPr lang="he-IL" sz="11500">
              <a:solidFill>
                <a:schemeClr val="accent2"/>
              </a:solidFill>
              <a:ea typeface="Times New Roman"/>
            </a:endParaRPr>
          </a:p>
        </p:txBody>
      </p:sp>
      <p:sp>
        <p:nvSpPr>
          <p:cNvPr id="31757" name="אליפסה 27"/>
          <p:cNvSpPr/>
          <p:nvPr>
            <p:custDataLst>
              <p:tags r:id="rId1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06</a:t>
            </a:r>
            <a:endParaRPr lang="he-IL" sz="11500">
              <a:solidFill>
                <a:schemeClr val="accent2"/>
              </a:solidFill>
              <a:ea typeface="Times New Roman"/>
            </a:endParaRPr>
          </a:p>
        </p:txBody>
      </p:sp>
      <p:sp>
        <p:nvSpPr>
          <p:cNvPr id="31758" name="אליפסה 28"/>
          <p:cNvSpPr/>
          <p:nvPr>
            <p:custDataLst>
              <p:tags r:id="rId1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07</a:t>
            </a:r>
            <a:endParaRPr lang="he-IL" sz="11500">
              <a:solidFill>
                <a:schemeClr val="accent2"/>
              </a:solidFill>
              <a:ea typeface="Times New Roman"/>
            </a:endParaRPr>
          </a:p>
        </p:txBody>
      </p:sp>
      <p:sp>
        <p:nvSpPr>
          <p:cNvPr id="31759" name="אליפסה 29"/>
          <p:cNvSpPr/>
          <p:nvPr>
            <p:custDataLst>
              <p:tags r:id="rId14"/>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08</a:t>
            </a:r>
            <a:endParaRPr lang="he-IL" sz="11500">
              <a:solidFill>
                <a:schemeClr val="accent2"/>
              </a:solidFill>
              <a:ea typeface="Times New Roman"/>
            </a:endParaRPr>
          </a:p>
        </p:txBody>
      </p:sp>
      <p:sp>
        <p:nvSpPr>
          <p:cNvPr id="31760" name="אליפסה 30"/>
          <p:cNvSpPr/>
          <p:nvPr>
            <p:custDataLst>
              <p:tags r:id="rId15"/>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09</a:t>
            </a:r>
            <a:endParaRPr lang="he-IL" sz="11500">
              <a:solidFill>
                <a:schemeClr val="accent2"/>
              </a:solidFill>
              <a:ea typeface="Times New Roman"/>
            </a:endParaRPr>
          </a:p>
        </p:txBody>
      </p:sp>
      <p:sp>
        <p:nvSpPr>
          <p:cNvPr id="31761" name="אליפסה 31"/>
          <p:cNvSpPr/>
          <p:nvPr>
            <p:custDataLst>
              <p:tags r:id="rId16"/>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10</a:t>
            </a:r>
            <a:endParaRPr lang="he-IL" sz="11500">
              <a:solidFill>
                <a:schemeClr val="accent2"/>
              </a:solidFill>
              <a:ea typeface="Times New Roman"/>
            </a:endParaRPr>
          </a:p>
        </p:txBody>
      </p:sp>
      <p:sp>
        <p:nvSpPr>
          <p:cNvPr id="31762" name="אליפסה 32"/>
          <p:cNvSpPr/>
          <p:nvPr>
            <p:custDataLst>
              <p:tags r:id="rId1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11</a:t>
            </a:r>
            <a:endParaRPr lang="he-IL" sz="11500">
              <a:solidFill>
                <a:schemeClr val="accent2"/>
              </a:solidFill>
              <a:ea typeface="Times New Roman"/>
            </a:endParaRPr>
          </a:p>
        </p:txBody>
      </p:sp>
      <p:sp>
        <p:nvSpPr>
          <p:cNvPr id="31763" name="אליפסה 33"/>
          <p:cNvSpPr/>
          <p:nvPr>
            <p:custDataLst>
              <p:tags r:id="rId1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12</a:t>
            </a:r>
            <a:endParaRPr lang="he-IL" sz="11500">
              <a:solidFill>
                <a:schemeClr val="accent2"/>
              </a:solidFill>
              <a:ea typeface="Times New Roman"/>
            </a:endParaRPr>
          </a:p>
        </p:txBody>
      </p:sp>
      <p:sp>
        <p:nvSpPr>
          <p:cNvPr id="31764" name="אליפסה 34"/>
          <p:cNvSpPr/>
          <p:nvPr>
            <p:custDataLst>
              <p:tags r:id="rId1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13</a:t>
            </a:r>
            <a:endParaRPr lang="he-IL" sz="11500">
              <a:solidFill>
                <a:schemeClr val="accent2"/>
              </a:solidFill>
              <a:ea typeface="Times New Roman"/>
            </a:endParaRPr>
          </a:p>
        </p:txBody>
      </p:sp>
      <p:sp>
        <p:nvSpPr>
          <p:cNvPr id="31765" name="אליפסה 35"/>
          <p:cNvSpPr/>
          <p:nvPr>
            <p:custDataLst>
              <p:tags r:id="rId2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14</a:t>
            </a:r>
            <a:endParaRPr lang="he-IL" sz="11500">
              <a:solidFill>
                <a:schemeClr val="accent2"/>
              </a:solidFill>
              <a:ea typeface="Times New Roman"/>
            </a:endParaRPr>
          </a:p>
        </p:txBody>
      </p:sp>
      <p:sp>
        <p:nvSpPr>
          <p:cNvPr id="31766" name="אליפסה 36"/>
          <p:cNvSpPr/>
          <p:nvPr>
            <p:custDataLst>
              <p:tags r:id="rId2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15</a:t>
            </a:r>
            <a:endParaRPr lang="he-IL" sz="11500">
              <a:solidFill>
                <a:schemeClr val="accent2"/>
              </a:solidFill>
              <a:ea typeface="Times New Roman"/>
            </a:endParaRPr>
          </a:p>
        </p:txBody>
      </p:sp>
      <p:sp>
        <p:nvSpPr>
          <p:cNvPr id="31767" name="אליפסה 37"/>
          <p:cNvSpPr/>
          <p:nvPr>
            <p:custDataLst>
              <p:tags r:id="rId2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16</a:t>
            </a:r>
            <a:endParaRPr lang="he-IL" sz="11500">
              <a:solidFill>
                <a:schemeClr val="accent2"/>
              </a:solidFill>
              <a:ea typeface="Times New Roman"/>
            </a:endParaRPr>
          </a:p>
        </p:txBody>
      </p:sp>
      <p:sp>
        <p:nvSpPr>
          <p:cNvPr id="31768" name="אליפסה 38"/>
          <p:cNvSpPr/>
          <p:nvPr>
            <p:custDataLst>
              <p:tags r:id="rId2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17</a:t>
            </a:r>
            <a:endParaRPr lang="he-IL" sz="11500">
              <a:solidFill>
                <a:schemeClr val="accent2"/>
              </a:solidFill>
              <a:ea typeface="Times New Roman"/>
            </a:endParaRPr>
          </a:p>
        </p:txBody>
      </p:sp>
      <p:sp>
        <p:nvSpPr>
          <p:cNvPr id="31769" name="אליפסה 39"/>
          <p:cNvSpPr/>
          <p:nvPr>
            <p:custDataLst>
              <p:tags r:id="rId24"/>
            </p:custDataLst>
          </p:nvPr>
        </p:nvSpPr>
        <p:spPr>
          <a:xfrm>
            <a:off x="9464675"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18</a:t>
            </a:r>
            <a:endParaRPr lang="he-IL" sz="11500">
              <a:solidFill>
                <a:schemeClr val="accent2"/>
              </a:solidFill>
              <a:ea typeface="Times New Roman"/>
            </a:endParaRPr>
          </a:p>
        </p:txBody>
      </p:sp>
      <p:sp>
        <p:nvSpPr>
          <p:cNvPr id="31770" name="אליפסה 40"/>
          <p:cNvSpPr/>
          <p:nvPr>
            <p:custDataLst>
              <p:tags r:id="rId2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19</a:t>
            </a:r>
            <a:endParaRPr lang="he-IL" sz="11500">
              <a:solidFill>
                <a:schemeClr val="accent2"/>
              </a:solidFill>
              <a:ea typeface="Times New Roman"/>
            </a:endParaRPr>
          </a:p>
        </p:txBody>
      </p:sp>
      <p:sp>
        <p:nvSpPr>
          <p:cNvPr id="31771" name="אליפסה 41"/>
          <p:cNvSpPr/>
          <p:nvPr>
            <p:custDataLst>
              <p:tags r:id="rId2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20</a:t>
            </a:r>
            <a:endParaRPr lang="he-IL" sz="11500">
              <a:solidFill>
                <a:schemeClr val="accent2"/>
              </a:solidFill>
              <a:ea typeface="Times New Roman"/>
            </a:endParaRPr>
          </a:p>
        </p:txBody>
      </p:sp>
      <p:sp>
        <p:nvSpPr>
          <p:cNvPr id="31772" name="אליפסה 42"/>
          <p:cNvSpPr/>
          <p:nvPr>
            <p:custDataLst>
              <p:tags r:id="rId27"/>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21</a:t>
            </a:r>
            <a:endParaRPr lang="he-IL" sz="11500">
              <a:solidFill>
                <a:schemeClr val="accent2"/>
              </a:solidFill>
              <a:ea typeface="Times New Roman"/>
            </a:endParaRPr>
          </a:p>
        </p:txBody>
      </p:sp>
      <p:sp>
        <p:nvSpPr>
          <p:cNvPr id="31773" name="אליפסה 43"/>
          <p:cNvSpPr/>
          <p:nvPr>
            <p:custDataLst>
              <p:tags r:id="rId28"/>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22</a:t>
            </a:r>
            <a:endParaRPr lang="he-IL" sz="11500">
              <a:solidFill>
                <a:schemeClr val="accent2"/>
              </a:solidFill>
              <a:ea typeface="Times New Roman"/>
            </a:endParaRPr>
          </a:p>
        </p:txBody>
      </p:sp>
      <p:sp>
        <p:nvSpPr>
          <p:cNvPr id="31774" name="אליפסה 44"/>
          <p:cNvSpPr/>
          <p:nvPr>
            <p:custDataLst>
              <p:tags r:id="rId29"/>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23</a:t>
            </a:r>
            <a:endParaRPr lang="he-IL" sz="11500">
              <a:solidFill>
                <a:schemeClr val="accent2"/>
              </a:solidFill>
              <a:ea typeface="Times New Roman"/>
            </a:endParaRPr>
          </a:p>
        </p:txBody>
      </p:sp>
      <p:sp>
        <p:nvSpPr>
          <p:cNvPr id="31775" name="אליפסה 45"/>
          <p:cNvSpPr/>
          <p:nvPr>
            <p:custDataLst>
              <p:tags r:id="rId30"/>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24</a:t>
            </a:r>
            <a:endParaRPr lang="he-IL" sz="11500">
              <a:solidFill>
                <a:schemeClr val="accent2"/>
              </a:solidFill>
              <a:ea typeface="Times New Roman"/>
            </a:endParaRPr>
          </a:p>
        </p:txBody>
      </p:sp>
      <p:sp>
        <p:nvSpPr>
          <p:cNvPr id="31776" name="אליפסה 46"/>
          <p:cNvSpPr/>
          <p:nvPr>
            <p:custDataLst>
              <p:tags r:id="rId31"/>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25</a:t>
            </a:r>
            <a:endParaRPr lang="he-IL" sz="11500">
              <a:solidFill>
                <a:schemeClr val="accent2"/>
              </a:solidFill>
              <a:ea typeface="Times New Roman"/>
            </a:endParaRPr>
          </a:p>
        </p:txBody>
      </p:sp>
      <p:sp>
        <p:nvSpPr>
          <p:cNvPr id="31777" name="אליפסה 47"/>
          <p:cNvSpPr/>
          <p:nvPr>
            <p:custDataLst>
              <p:tags r:id="rId32"/>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26</a:t>
            </a:r>
            <a:endParaRPr lang="he-IL" sz="11500">
              <a:solidFill>
                <a:schemeClr val="accent2"/>
              </a:solidFill>
              <a:ea typeface="Times New Roman"/>
            </a:endParaRPr>
          </a:p>
        </p:txBody>
      </p:sp>
      <p:sp>
        <p:nvSpPr>
          <p:cNvPr id="31778" name="אליפסה 48"/>
          <p:cNvSpPr/>
          <p:nvPr>
            <p:custDataLst>
              <p:tags r:id="rId33"/>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27</a:t>
            </a:r>
            <a:endParaRPr lang="he-IL" sz="11500">
              <a:solidFill>
                <a:schemeClr val="accent2"/>
              </a:solidFill>
              <a:ea typeface="Times New Roman"/>
            </a:endParaRPr>
          </a:p>
        </p:txBody>
      </p:sp>
      <p:sp>
        <p:nvSpPr>
          <p:cNvPr id="31779" name="אליפסה 49"/>
          <p:cNvSpPr/>
          <p:nvPr>
            <p:custDataLst>
              <p:tags r:id="rId34"/>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28</a:t>
            </a:r>
            <a:endParaRPr lang="he-IL" sz="11500">
              <a:solidFill>
                <a:schemeClr val="accent2"/>
              </a:solidFill>
              <a:ea typeface="Times New Roman"/>
            </a:endParaRPr>
          </a:p>
        </p:txBody>
      </p:sp>
      <p:sp>
        <p:nvSpPr>
          <p:cNvPr id="31780" name="אליפסה 50"/>
          <p:cNvSpPr/>
          <p:nvPr>
            <p:custDataLst>
              <p:tags r:id="rId3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29</a:t>
            </a:r>
            <a:endParaRPr lang="he-IL" sz="11500">
              <a:solidFill>
                <a:schemeClr val="accent2"/>
              </a:solidFill>
              <a:ea typeface="Times New Roman"/>
            </a:endParaRPr>
          </a:p>
        </p:txBody>
      </p:sp>
      <p:sp>
        <p:nvSpPr>
          <p:cNvPr id="31781" name="אליפסה 51"/>
          <p:cNvSpPr/>
          <p:nvPr>
            <p:custDataLst>
              <p:tags r:id="rId3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ea typeface="Times New Roman"/>
              </a:rPr>
              <a:t>30</a:t>
            </a:r>
            <a:endParaRPr lang="he-IL" sz="11500">
              <a:solidFill>
                <a:schemeClr val="accent2"/>
              </a:solidFill>
              <a:ea typeface="Times New Roman"/>
            </a:endParaRPr>
          </a:p>
        </p:txBody>
      </p:sp>
      <p:sp>
        <p:nvSpPr>
          <p:cNvPr id="31782" name="מסגרת משופעת 5"/>
          <p:cNvSpPr/>
          <p:nvPr>
            <p:custDataLst>
              <p:tags r:id="rId37"/>
            </p:custDataLst>
          </p:nvPr>
        </p:nvSpPr>
        <p:spPr>
          <a:xfrm>
            <a:off x="2398712" y="180975"/>
            <a:ext cx="7570788" cy="1504950"/>
          </a:xfrm>
          <a:prstGeom prst="bevel">
            <a:avLst>
              <a:gd name="adj" fmla="val 12500"/>
            </a:avLst>
          </a:prstGeom>
          <a:solidFill>
            <a:srgbClr val="FFD966"/>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400">
                <a:cs typeface="Times New Roman"/>
              </a:rPr>
              <a:t>בסיום הסעודה אוכלים מן המצה החצויה ששמרו מתחילת הסדר, והיא נקראת 'אפיקומן'.</a:t>
            </a:r>
            <a:br>
              <a:rPr lang="en-US" sz="2400">
                <a:cs typeface="Arial"/>
              </a:rPr>
            </a:br>
            <a:r>
              <a:rPr lang="he-IL" sz="2400">
                <a:cs typeface="Times New Roman"/>
              </a:rPr>
              <a:t>מה עוד נוהגים לעשות עם מצה זו?</a:t>
            </a:r>
          </a:p>
        </p:txBody>
      </p:sp>
      <p:sp>
        <p:nvSpPr>
          <p:cNvPr id="31783" name="מגילה אופקית 6"/>
          <p:cNvSpPr/>
          <p:nvPr>
            <p:custDataLst>
              <p:tags r:id="rId38"/>
            </p:custDataLst>
          </p:nvPr>
        </p:nvSpPr>
        <p:spPr>
          <a:xfrm>
            <a:off x="10072688" y="180975"/>
            <a:ext cx="1998662" cy="150495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600" b="1">
                <a:cs typeface="Times New Roman"/>
              </a:rPr>
              <a:t>צָפוּן</a:t>
            </a:r>
          </a:p>
        </p:txBody>
      </p:sp>
      <p:sp>
        <p:nvSpPr>
          <p:cNvPr id="31784" name="TextBox 1"/>
          <p:cNvSpPr/>
          <p:nvPr>
            <p:custDataLst>
              <p:tags r:id="rId39"/>
            </p:custDataLst>
          </p:nvPr>
        </p:nvSpPr>
        <p:spPr>
          <a:xfrm>
            <a:off x="6670675" y="2932112"/>
            <a:ext cx="2035175" cy="64611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א. שומרים לשנה הבאה.</a:t>
            </a:r>
          </a:p>
          <a:p>
            <a:pPr lvl="0"/>
            <a:endParaRPr lang="he-IL">
              <a:cs typeface="Times New Roman"/>
            </a:endParaRPr>
          </a:p>
        </p:txBody>
      </p:sp>
      <p:sp>
        <p:nvSpPr>
          <p:cNvPr id="31785" name="מלבן 3"/>
          <p:cNvSpPr/>
          <p:nvPr>
            <p:custDataLst>
              <p:tags r:id="rId40"/>
            </p:custDataLst>
          </p:nvPr>
        </p:nvSpPr>
        <p:spPr>
          <a:xfrm>
            <a:off x="2989262" y="2932112"/>
            <a:ext cx="1855788" cy="646112"/>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ב. טוחנים ומכינים</a:t>
            </a:r>
          </a:p>
          <a:p>
            <a:pPr lvl="0"/>
            <a:r>
              <a:rPr lang="he-IL">
                <a:cs typeface="Times New Roman"/>
              </a:rPr>
              <a:t> מהאבקה מצה חדשה.</a:t>
            </a:r>
          </a:p>
        </p:txBody>
      </p:sp>
      <p:sp>
        <p:nvSpPr>
          <p:cNvPr id="31786" name="מלבן 4"/>
          <p:cNvSpPr/>
          <p:nvPr>
            <p:custDataLst>
              <p:tags r:id="rId41"/>
            </p:custDataLst>
          </p:nvPr>
        </p:nvSpPr>
        <p:spPr>
          <a:xfrm>
            <a:off x="6738938" y="4805362"/>
            <a:ext cx="1843088" cy="646112"/>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ג. הילדים מכינים </a:t>
            </a:r>
          </a:p>
          <a:p>
            <a:pPr lvl="0"/>
            <a:r>
              <a:rPr lang="he-IL">
                <a:cs typeface="Times New Roman"/>
              </a:rPr>
              <a:t>איתה מאכל להוריהם.</a:t>
            </a:r>
          </a:p>
        </p:txBody>
      </p:sp>
      <p:sp>
        <p:nvSpPr>
          <p:cNvPr id="31787" name="מלבן 8"/>
          <p:cNvSpPr/>
          <p:nvPr>
            <p:custDataLst>
              <p:tags r:id="rId42"/>
            </p:custDataLst>
          </p:nvPr>
        </p:nvSpPr>
        <p:spPr>
          <a:xfrm>
            <a:off x="2693988" y="4802188"/>
            <a:ext cx="2189162" cy="646112"/>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cs typeface="Times New Roman"/>
              </a:rPr>
              <a:t>ד. מחביאים כדי שהילדים </a:t>
            </a:r>
          </a:p>
          <a:p>
            <a:pPr lvl="0"/>
            <a:r>
              <a:rPr lang="he-IL">
                <a:cs typeface="Times New Roman"/>
              </a:rPr>
              <a:t>ימצאו בתמורה לפרס.</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3100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31000"/>
                                  </p:stCondLst>
                                  <p:childTnLst>
                                    <p:animRot by="120000">
                                      <p:cBhvr>
                                        <p:cTn id="10" dur="200" fill="hold">
                                          <p:stCondLst>
                                            <p:cond delay="0"/>
                                          </p:stCondLst>
                                        </p:cTn>
                                        <p:tgtEl>
                                          <p:spTgt spid="31749"/>
                                        </p:tgtEl>
                                        <p:attrNameLst>
                                          <p:attrName>r</p:attrName>
                                        </p:attrNameLst>
                                      </p:cBhvr>
                                    </p:animRot>
                                    <p:animRot by="-240000">
                                      <p:cBhvr>
                                        <p:cTn id="11" dur="400" fill="hold">
                                          <p:stCondLst>
                                            <p:cond delay="400"/>
                                          </p:stCondLst>
                                        </p:cTn>
                                        <p:tgtEl>
                                          <p:spTgt spid="31749"/>
                                        </p:tgtEl>
                                        <p:attrNameLst>
                                          <p:attrName>r</p:attrName>
                                        </p:attrNameLst>
                                      </p:cBhvr>
                                    </p:animRot>
                                    <p:animRot by="240000">
                                      <p:cBhvr>
                                        <p:cTn id="12" dur="400" fill="hold">
                                          <p:stCondLst>
                                            <p:cond delay="800"/>
                                          </p:stCondLst>
                                        </p:cTn>
                                        <p:tgtEl>
                                          <p:spTgt spid="31749"/>
                                        </p:tgtEl>
                                        <p:attrNameLst>
                                          <p:attrName>r</p:attrName>
                                        </p:attrNameLst>
                                      </p:cBhvr>
                                    </p:animRot>
                                    <p:animRot by="-240000">
                                      <p:cBhvr>
                                        <p:cTn id="13" dur="400" fill="hold">
                                          <p:stCondLst>
                                            <p:cond delay="1200"/>
                                          </p:stCondLst>
                                        </p:cTn>
                                        <p:tgtEl>
                                          <p:spTgt spid="31749"/>
                                        </p:tgtEl>
                                        <p:attrNameLst>
                                          <p:attrName>r</p:attrName>
                                        </p:attrNameLst>
                                      </p:cBhvr>
                                    </p:animRot>
                                    <p:animRot by="120000">
                                      <p:cBhvr>
                                        <p:cTn id="14" dur="400" fill="hold">
                                          <p:stCondLst>
                                            <p:cond delay="1600"/>
                                          </p:stCondLst>
                                        </p:cTn>
                                        <p:tgtEl>
                                          <p:spTgt spid="31749"/>
                                        </p:tgtEl>
                                        <p:attrNameLst>
                                          <p:attrName>r</p:attrName>
                                        </p:attrNameLst>
                                      </p:cBhvr>
                                    </p:animRot>
                                  </p:childTnLst>
                                </p:cTn>
                              </p:par>
                              <p:par>
                                <p:cTn id="15" presetID="1" presetClass="entr" presetSubtype="0" fill="hold" grpId="0" nodeType="withEffect">
                                  <p:stCondLst>
                                    <p:cond delay="29000"/>
                                  </p:stCondLst>
                                  <p:childTnLst>
                                    <p:set>
                                      <p:cBhvr>
                                        <p:cTn id="16" dur="1" fill="hold">
                                          <p:stCondLst>
                                            <p:cond delay="999"/>
                                          </p:stCondLst>
                                        </p:cTn>
                                        <p:tgtEl>
                                          <p:spTgt spid="31752"/>
                                        </p:tgtEl>
                                        <p:attrNameLst>
                                          <p:attrName>style.visibility</p:attrName>
                                        </p:attrNameLst>
                                      </p:cBhvr>
                                      <p:to>
                                        <p:strVal val="visible"/>
                                      </p:to>
                                    </p:set>
                                  </p:childTnLst>
                                </p:cTn>
                              </p:par>
                              <p:par>
                                <p:cTn id="17" presetID="1" presetClass="exit" presetSubtype="0" fill="hold" nodeType="withEffect">
                                  <p:stCondLst>
                                    <p:cond delay="30000"/>
                                  </p:stCondLst>
                                  <p:childTnLst>
                                    <p:set>
                                      <p:cBhvr>
                                        <p:cTn id="18" dur="1" fill="hold">
                                          <p:stCondLst>
                                            <p:cond delay="999"/>
                                          </p:stCondLst>
                                        </p:cTn>
                                        <p:tgtEl>
                                          <p:spTgt spid="31752"/>
                                        </p:tgtEl>
                                        <p:attrNameLst>
                                          <p:attrName>style.visibility</p:attrName>
                                        </p:attrNameLst>
                                      </p:cBhvr>
                                      <p:to>
                                        <p:strVal val="hidden"/>
                                      </p:to>
                                    </p:set>
                                  </p:childTnLst>
                                </p:cTn>
                              </p:par>
                              <p:par>
                                <p:cTn id="19" presetID="1" presetClass="entr" presetSubtype="0" fill="hold" grpId="0" nodeType="withEffect">
                                  <p:stCondLst>
                                    <p:cond delay="28000"/>
                                  </p:stCondLst>
                                  <p:childTnLst>
                                    <p:set>
                                      <p:cBhvr>
                                        <p:cTn id="20" dur="1" fill="hold">
                                          <p:stCondLst>
                                            <p:cond delay="999"/>
                                          </p:stCondLst>
                                        </p:cTn>
                                        <p:tgtEl>
                                          <p:spTgt spid="31753"/>
                                        </p:tgtEl>
                                        <p:attrNameLst>
                                          <p:attrName>style.visibility</p:attrName>
                                        </p:attrNameLst>
                                      </p:cBhvr>
                                      <p:to>
                                        <p:strVal val="visible"/>
                                      </p:to>
                                    </p:set>
                                  </p:childTnLst>
                                </p:cTn>
                              </p:par>
                              <p:par>
                                <p:cTn id="21" presetID="1" presetClass="exit" presetSubtype="0" fill="hold" nodeType="withEffect">
                                  <p:stCondLst>
                                    <p:cond delay="29000"/>
                                  </p:stCondLst>
                                  <p:childTnLst>
                                    <p:set>
                                      <p:cBhvr>
                                        <p:cTn id="22" dur="1" fill="hold">
                                          <p:stCondLst>
                                            <p:cond delay="999"/>
                                          </p:stCondLst>
                                        </p:cTn>
                                        <p:tgtEl>
                                          <p:spTgt spid="31753"/>
                                        </p:tgtEl>
                                        <p:attrNameLst>
                                          <p:attrName>style.visibility</p:attrName>
                                        </p:attrNameLst>
                                      </p:cBhvr>
                                      <p:to>
                                        <p:strVal val="hidden"/>
                                      </p:to>
                                    </p:set>
                                  </p:childTnLst>
                                </p:cTn>
                              </p:par>
                              <p:par>
                                <p:cTn id="23" presetID="1" presetClass="entr" presetSubtype="0" fill="hold" grpId="0" nodeType="withEffect">
                                  <p:stCondLst>
                                    <p:cond delay="27000"/>
                                  </p:stCondLst>
                                  <p:childTnLst>
                                    <p:set>
                                      <p:cBhvr>
                                        <p:cTn id="24" dur="1" fill="hold">
                                          <p:stCondLst>
                                            <p:cond delay="999"/>
                                          </p:stCondLst>
                                        </p:cTn>
                                        <p:tgtEl>
                                          <p:spTgt spid="31754"/>
                                        </p:tgtEl>
                                        <p:attrNameLst>
                                          <p:attrName>style.visibility</p:attrName>
                                        </p:attrNameLst>
                                      </p:cBhvr>
                                      <p:to>
                                        <p:strVal val="visible"/>
                                      </p:to>
                                    </p:set>
                                  </p:childTnLst>
                                </p:cTn>
                              </p:par>
                              <p:par>
                                <p:cTn id="25" presetID="1" presetClass="exit" presetSubtype="0" fill="hold" nodeType="withEffect">
                                  <p:stCondLst>
                                    <p:cond delay="28000"/>
                                  </p:stCondLst>
                                  <p:childTnLst>
                                    <p:set>
                                      <p:cBhvr>
                                        <p:cTn id="26" dur="1" fill="hold">
                                          <p:stCondLst>
                                            <p:cond delay="999"/>
                                          </p:stCondLst>
                                        </p:cTn>
                                        <p:tgtEl>
                                          <p:spTgt spid="31754"/>
                                        </p:tgtEl>
                                        <p:attrNameLst>
                                          <p:attrName>style.visibility</p:attrName>
                                        </p:attrNameLst>
                                      </p:cBhvr>
                                      <p:to>
                                        <p:strVal val="hidden"/>
                                      </p:to>
                                    </p:set>
                                  </p:childTnLst>
                                </p:cTn>
                              </p:par>
                              <p:par>
                                <p:cTn id="27" presetID="1" presetClass="entr" presetSubtype="0" fill="hold" grpId="0" nodeType="withEffect">
                                  <p:stCondLst>
                                    <p:cond delay="26000"/>
                                  </p:stCondLst>
                                  <p:childTnLst>
                                    <p:set>
                                      <p:cBhvr>
                                        <p:cTn id="28" dur="1" fill="hold">
                                          <p:stCondLst>
                                            <p:cond delay="999"/>
                                          </p:stCondLst>
                                        </p:cTn>
                                        <p:tgtEl>
                                          <p:spTgt spid="31755"/>
                                        </p:tgtEl>
                                        <p:attrNameLst>
                                          <p:attrName>style.visibility</p:attrName>
                                        </p:attrNameLst>
                                      </p:cBhvr>
                                      <p:to>
                                        <p:strVal val="visible"/>
                                      </p:to>
                                    </p:set>
                                  </p:childTnLst>
                                </p:cTn>
                              </p:par>
                              <p:par>
                                <p:cTn id="29" presetID="1" presetClass="exit" presetSubtype="0" fill="hold" nodeType="withEffect">
                                  <p:stCondLst>
                                    <p:cond delay="27000"/>
                                  </p:stCondLst>
                                  <p:childTnLst>
                                    <p:set>
                                      <p:cBhvr>
                                        <p:cTn id="30" dur="1" fill="hold">
                                          <p:stCondLst>
                                            <p:cond delay="999"/>
                                          </p:stCondLst>
                                        </p:cTn>
                                        <p:tgtEl>
                                          <p:spTgt spid="31755"/>
                                        </p:tgtEl>
                                        <p:attrNameLst>
                                          <p:attrName>style.visibility</p:attrName>
                                        </p:attrNameLst>
                                      </p:cBhvr>
                                      <p:to>
                                        <p:strVal val="hidden"/>
                                      </p:to>
                                    </p:set>
                                  </p:childTnLst>
                                </p:cTn>
                              </p:par>
                              <p:par>
                                <p:cTn id="31" presetID="1" presetClass="entr" presetSubtype="0" fill="hold" grpId="0" nodeType="withEffect">
                                  <p:stCondLst>
                                    <p:cond delay="25000"/>
                                  </p:stCondLst>
                                  <p:childTnLst>
                                    <p:set>
                                      <p:cBhvr>
                                        <p:cTn id="32" dur="1" fill="hold">
                                          <p:stCondLst>
                                            <p:cond delay="999"/>
                                          </p:stCondLst>
                                        </p:cTn>
                                        <p:tgtEl>
                                          <p:spTgt spid="31756"/>
                                        </p:tgtEl>
                                        <p:attrNameLst>
                                          <p:attrName>style.visibility</p:attrName>
                                        </p:attrNameLst>
                                      </p:cBhvr>
                                      <p:to>
                                        <p:strVal val="visible"/>
                                      </p:to>
                                    </p:set>
                                  </p:childTnLst>
                                </p:cTn>
                              </p:par>
                              <p:par>
                                <p:cTn id="33" presetID="1" presetClass="exit" presetSubtype="0" fill="hold" nodeType="withEffect">
                                  <p:stCondLst>
                                    <p:cond delay="26000"/>
                                  </p:stCondLst>
                                  <p:childTnLst>
                                    <p:set>
                                      <p:cBhvr>
                                        <p:cTn id="34" dur="1" fill="hold">
                                          <p:stCondLst>
                                            <p:cond delay="999"/>
                                          </p:stCondLst>
                                        </p:cTn>
                                        <p:tgtEl>
                                          <p:spTgt spid="31756"/>
                                        </p:tgtEl>
                                        <p:attrNameLst>
                                          <p:attrName>style.visibility</p:attrName>
                                        </p:attrNameLst>
                                      </p:cBhvr>
                                      <p:to>
                                        <p:strVal val="hidden"/>
                                      </p:to>
                                    </p:set>
                                  </p:childTnLst>
                                </p:cTn>
                              </p:par>
                              <p:par>
                                <p:cTn id="35" presetID="1" presetClass="entr" presetSubtype="0" fill="hold" grpId="0" nodeType="withEffect">
                                  <p:stCondLst>
                                    <p:cond delay="24000"/>
                                  </p:stCondLst>
                                  <p:childTnLst>
                                    <p:set>
                                      <p:cBhvr>
                                        <p:cTn id="36" dur="1" fill="hold">
                                          <p:stCondLst>
                                            <p:cond delay="999"/>
                                          </p:stCondLst>
                                        </p:cTn>
                                        <p:tgtEl>
                                          <p:spTgt spid="31757"/>
                                        </p:tgtEl>
                                        <p:attrNameLst>
                                          <p:attrName>style.visibility</p:attrName>
                                        </p:attrNameLst>
                                      </p:cBhvr>
                                      <p:to>
                                        <p:strVal val="visible"/>
                                      </p:to>
                                    </p:set>
                                  </p:childTnLst>
                                </p:cTn>
                              </p:par>
                              <p:par>
                                <p:cTn id="37" presetID="1" presetClass="exit" presetSubtype="0" fill="hold" nodeType="withEffect">
                                  <p:stCondLst>
                                    <p:cond delay="25000"/>
                                  </p:stCondLst>
                                  <p:childTnLst>
                                    <p:set>
                                      <p:cBhvr>
                                        <p:cTn id="38" dur="1" fill="hold">
                                          <p:stCondLst>
                                            <p:cond delay="999"/>
                                          </p:stCondLst>
                                        </p:cTn>
                                        <p:tgtEl>
                                          <p:spTgt spid="31757"/>
                                        </p:tgtEl>
                                        <p:attrNameLst>
                                          <p:attrName>style.visibility</p:attrName>
                                        </p:attrNameLst>
                                      </p:cBhvr>
                                      <p:to>
                                        <p:strVal val="hidden"/>
                                      </p:to>
                                    </p:set>
                                  </p:childTnLst>
                                </p:cTn>
                              </p:par>
                              <p:par>
                                <p:cTn id="39" presetID="1" presetClass="entr" presetSubtype="0" fill="hold" grpId="0" nodeType="withEffect">
                                  <p:stCondLst>
                                    <p:cond delay="23000"/>
                                  </p:stCondLst>
                                  <p:childTnLst>
                                    <p:set>
                                      <p:cBhvr>
                                        <p:cTn id="40" dur="1" fill="hold">
                                          <p:stCondLst>
                                            <p:cond delay="999"/>
                                          </p:stCondLst>
                                        </p:cTn>
                                        <p:tgtEl>
                                          <p:spTgt spid="31758"/>
                                        </p:tgtEl>
                                        <p:attrNameLst>
                                          <p:attrName>style.visibility</p:attrName>
                                        </p:attrNameLst>
                                      </p:cBhvr>
                                      <p:to>
                                        <p:strVal val="visible"/>
                                      </p:to>
                                    </p:set>
                                  </p:childTnLst>
                                </p:cTn>
                              </p:par>
                              <p:par>
                                <p:cTn id="41" presetID="1" presetClass="exit" presetSubtype="0" fill="hold" nodeType="withEffect">
                                  <p:stCondLst>
                                    <p:cond delay="24000"/>
                                  </p:stCondLst>
                                  <p:childTnLst>
                                    <p:set>
                                      <p:cBhvr>
                                        <p:cTn id="42" dur="1" fill="hold">
                                          <p:stCondLst>
                                            <p:cond delay="999"/>
                                          </p:stCondLst>
                                        </p:cTn>
                                        <p:tgtEl>
                                          <p:spTgt spid="31758"/>
                                        </p:tgtEl>
                                        <p:attrNameLst>
                                          <p:attrName>style.visibility</p:attrName>
                                        </p:attrNameLst>
                                      </p:cBhvr>
                                      <p:to>
                                        <p:strVal val="hidden"/>
                                      </p:to>
                                    </p:set>
                                  </p:childTnLst>
                                </p:cTn>
                              </p:par>
                              <p:par>
                                <p:cTn id="43" presetID="1" presetClass="entr" presetSubtype="0" fill="hold" grpId="0" nodeType="withEffect">
                                  <p:stCondLst>
                                    <p:cond delay="22000"/>
                                  </p:stCondLst>
                                  <p:childTnLst>
                                    <p:set>
                                      <p:cBhvr>
                                        <p:cTn id="44" dur="1" fill="hold">
                                          <p:stCondLst>
                                            <p:cond delay="999"/>
                                          </p:stCondLst>
                                        </p:cTn>
                                        <p:tgtEl>
                                          <p:spTgt spid="31759"/>
                                        </p:tgtEl>
                                        <p:attrNameLst>
                                          <p:attrName>style.visibility</p:attrName>
                                        </p:attrNameLst>
                                      </p:cBhvr>
                                      <p:to>
                                        <p:strVal val="visible"/>
                                      </p:to>
                                    </p:set>
                                  </p:childTnLst>
                                </p:cTn>
                              </p:par>
                              <p:par>
                                <p:cTn id="45" presetID="1" presetClass="exit" presetSubtype="0" fill="hold" nodeType="withEffect">
                                  <p:stCondLst>
                                    <p:cond delay="23000"/>
                                  </p:stCondLst>
                                  <p:childTnLst>
                                    <p:set>
                                      <p:cBhvr>
                                        <p:cTn id="46" dur="1" fill="hold">
                                          <p:stCondLst>
                                            <p:cond delay="999"/>
                                          </p:stCondLst>
                                        </p:cTn>
                                        <p:tgtEl>
                                          <p:spTgt spid="31759"/>
                                        </p:tgtEl>
                                        <p:attrNameLst>
                                          <p:attrName>style.visibility</p:attrName>
                                        </p:attrNameLst>
                                      </p:cBhvr>
                                      <p:to>
                                        <p:strVal val="hidden"/>
                                      </p:to>
                                    </p:set>
                                  </p:childTnLst>
                                </p:cTn>
                              </p:par>
                              <p:par>
                                <p:cTn id="47" presetID="1" presetClass="entr" presetSubtype="0" fill="hold" grpId="0" nodeType="withEffect">
                                  <p:stCondLst>
                                    <p:cond delay="21000"/>
                                  </p:stCondLst>
                                  <p:childTnLst>
                                    <p:set>
                                      <p:cBhvr>
                                        <p:cTn id="48" dur="1" fill="hold">
                                          <p:stCondLst>
                                            <p:cond delay="999"/>
                                          </p:stCondLst>
                                        </p:cTn>
                                        <p:tgtEl>
                                          <p:spTgt spid="31760"/>
                                        </p:tgtEl>
                                        <p:attrNameLst>
                                          <p:attrName>style.visibility</p:attrName>
                                        </p:attrNameLst>
                                      </p:cBhvr>
                                      <p:to>
                                        <p:strVal val="visible"/>
                                      </p:to>
                                    </p:set>
                                  </p:childTnLst>
                                </p:cTn>
                              </p:par>
                              <p:par>
                                <p:cTn id="49" presetID="1" presetClass="exit" presetSubtype="0" fill="hold" nodeType="withEffect">
                                  <p:stCondLst>
                                    <p:cond delay="22000"/>
                                  </p:stCondLst>
                                  <p:childTnLst>
                                    <p:set>
                                      <p:cBhvr>
                                        <p:cTn id="50" dur="1" fill="hold">
                                          <p:stCondLst>
                                            <p:cond delay="999"/>
                                          </p:stCondLst>
                                        </p:cTn>
                                        <p:tgtEl>
                                          <p:spTgt spid="31760"/>
                                        </p:tgtEl>
                                        <p:attrNameLst>
                                          <p:attrName>style.visibility</p:attrName>
                                        </p:attrNameLst>
                                      </p:cBhvr>
                                      <p:to>
                                        <p:strVal val="hidden"/>
                                      </p:to>
                                    </p:set>
                                  </p:childTnLst>
                                </p:cTn>
                              </p:par>
                              <p:par>
                                <p:cTn id="51" presetID="1" presetClass="entr" presetSubtype="0" fill="hold" grpId="0" nodeType="withEffect">
                                  <p:stCondLst>
                                    <p:cond delay="20000"/>
                                  </p:stCondLst>
                                  <p:childTnLst>
                                    <p:set>
                                      <p:cBhvr>
                                        <p:cTn id="52" dur="1" fill="hold">
                                          <p:stCondLst>
                                            <p:cond delay="999"/>
                                          </p:stCondLst>
                                        </p:cTn>
                                        <p:tgtEl>
                                          <p:spTgt spid="31761"/>
                                        </p:tgtEl>
                                        <p:attrNameLst>
                                          <p:attrName>style.visibility</p:attrName>
                                        </p:attrNameLst>
                                      </p:cBhvr>
                                      <p:to>
                                        <p:strVal val="visible"/>
                                      </p:to>
                                    </p:set>
                                  </p:childTnLst>
                                </p:cTn>
                              </p:par>
                              <p:par>
                                <p:cTn id="53" presetID="1" presetClass="exit" presetSubtype="0" fill="hold" nodeType="withEffect">
                                  <p:stCondLst>
                                    <p:cond delay="21000"/>
                                  </p:stCondLst>
                                  <p:childTnLst>
                                    <p:set>
                                      <p:cBhvr>
                                        <p:cTn id="54" dur="1" fill="hold">
                                          <p:stCondLst>
                                            <p:cond delay="999"/>
                                          </p:stCondLst>
                                        </p:cTn>
                                        <p:tgtEl>
                                          <p:spTgt spid="31761"/>
                                        </p:tgtEl>
                                        <p:attrNameLst>
                                          <p:attrName>style.visibility</p:attrName>
                                        </p:attrNameLst>
                                      </p:cBhvr>
                                      <p:to>
                                        <p:strVal val="hidden"/>
                                      </p:to>
                                    </p:set>
                                  </p:childTnLst>
                                </p:cTn>
                              </p:par>
                              <p:par>
                                <p:cTn id="55" presetID="1" presetClass="entr" presetSubtype="0" fill="hold" grpId="0" nodeType="withEffect">
                                  <p:stCondLst>
                                    <p:cond delay="19000"/>
                                  </p:stCondLst>
                                  <p:childTnLst>
                                    <p:set>
                                      <p:cBhvr>
                                        <p:cTn id="56" dur="1" fill="hold">
                                          <p:stCondLst>
                                            <p:cond delay="999"/>
                                          </p:stCondLst>
                                        </p:cTn>
                                        <p:tgtEl>
                                          <p:spTgt spid="31762"/>
                                        </p:tgtEl>
                                        <p:attrNameLst>
                                          <p:attrName>style.visibility</p:attrName>
                                        </p:attrNameLst>
                                      </p:cBhvr>
                                      <p:to>
                                        <p:strVal val="visible"/>
                                      </p:to>
                                    </p:set>
                                  </p:childTnLst>
                                </p:cTn>
                              </p:par>
                              <p:par>
                                <p:cTn id="57" presetID="1" presetClass="exit" presetSubtype="0" fill="hold" nodeType="withEffect">
                                  <p:stCondLst>
                                    <p:cond delay="20000"/>
                                  </p:stCondLst>
                                  <p:childTnLst>
                                    <p:set>
                                      <p:cBhvr>
                                        <p:cTn id="58" dur="1" fill="hold">
                                          <p:stCondLst>
                                            <p:cond delay="999"/>
                                          </p:stCondLst>
                                        </p:cTn>
                                        <p:tgtEl>
                                          <p:spTgt spid="31762"/>
                                        </p:tgtEl>
                                        <p:attrNameLst>
                                          <p:attrName>style.visibility</p:attrName>
                                        </p:attrNameLst>
                                      </p:cBhvr>
                                      <p:to>
                                        <p:strVal val="hidden"/>
                                      </p:to>
                                    </p:set>
                                  </p:childTnLst>
                                </p:cTn>
                              </p:par>
                              <p:par>
                                <p:cTn id="59" presetID="1" presetClass="entr" presetSubtype="0" fill="hold" grpId="0" nodeType="withEffect">
                                  <p:stCondLst>
                                    <p:cond delay="18000"/>
                                  </p:stCondLst>
                                  <p:childTnLst>
                                    <p:set>
                                      <p:cBhvr>
                                        <p:cTn id="60" dur="1" fill="hold">
                                          <p:stCondLst>
                                            <p:cond delay="999"/>
                                          </p:stCondLst>
                                        </p:cTn>
                                        <p:tgtEl>
                                          <p:spTgt spid="31763"/>
                                        </p:tgtEl>
                                        <p:attrNameLst>
                                          <p:attrName>style.visibility</p:attrName>
                                        </p:attrNameLst>
                                      </p:cBhvr>
                                      <p:to>
                                        <p:strVal val="visible"/>
                                      </p:to>
                                    </p:set>
                                  </p:childTnLst>
                                </p:cTn>
                              </p:par>
                              <p:par>
                                <p:cTn id="61" presetID="1" presetClass="exit" presetSubtype="0" fill="hold" nodeType="withEffect">
                                  <p:stCondLst>
                                    <p:cond delay="19000"/>
                                  </p:stCondLst>
                                  <p:childTnLst>
                                    <p:set>
                                      <p:cBhvr>
                                        <p:cTn id="62" dur="1" fill="hold">
                                          <p:stCondLst>
                                            <p:cond delay="999"/>
                                          </p:stCondLst>
                                        </p:cTn>
                                        <p:tgtEl>
                                          <p:spTgt spid="31763"/>
                                        </p:tgtEl>
                                        <p:attrNameLst>
                                          <p:attrName>style.visibility</p:attrName>
                                        </p:attrNameLst>
                                      </p:cBhvr>
                                      <p:to>
                                        <p:strVal val="hidden"/>
                                      </p:to>
                                    </p:set>
                                  </p:childTnLst>
                                </p:cTn>
                              </p:par>
                              <p:par>
                                <p:cTn id="63" presetID="1" presetClass="entr" presetSubtype="0" fill="hold" grpId="0" nodeType="withEffect">
                                  <p:stCondLst>
                                    <p:cond delay="17000"/>
                                  </p:stCondLst>
                                  <p:childTnLst>
                                    <p:set>
                                      <p:cBhvr>
                                        <p:cTn id="64" dur="1" fill="hold">
                                          <p:stCondLst>
                                            <p:cond delay="999"/>
                                          </p:stCondLst>
                                        </p:cTn>
                                        <p:tgtEl>
                                          <p:spTgt spid="31764"/>
                                        </p:tgtEl>
                                        <p:attrNameLst>
                                          <p:attrName>style.visibility</p:attrName>
                                        </p:attrNameLst>
                                      </p:cBhvr>
                                      <p:to>
                                        <p:strVal val="visible"/>
                                      </p:to>
                                    </p:set>
                                  </p:childTnLst>
                                </p:cTn>
                              </p:par>
                              <p:par>
                                <p:cTn id="65" presetID="1" presetClass="exit" presetSubtype="0" fill="hold" nodeType="withEffect">
                                  <p:stCondLst>
                                    <p:cond delay="18000"/>
                                  </p:stCondLst>
                                  <p:childTnLst>
                                    <p:set>
                                      <p:cBhvr>
                                        <p:cTn id="66" dur="1" fill="hold">
                                          <p:stCondLst>
                                            <p:cond delay="999"/>
                                          </p:stCondLst>
                                        </p:cTn>
                                        <p:tgtEl>
                                          <p:spTgt spid="31764"/>
                                        </p:tgtEl>
                                        <p:attrNameLst>
                                          <p:attrName>style.visibility</p:attrName>
                                        </p:attrNameLst>
                                      </p:cBhvr>
                                      <p:to>
                                        <p:strVal val="hidden"/>
                                      </p:to>
                                    </p:set>
                                  </p:childTnLst>
                                </p:cTn>
                              </p:par>
                              <p:par>
                                <p:cTn id="67" presetID="1" presetClass="entr" presetSubtype="0" fill="hold" grpId="0" nodeType="withEffect">
                                  <p:stCondLst>
                                    <p:cond delay="16000"/>
                                  </p:stCondLst>
                                  <p:childTnLst>
                                    <p:set>
                                      <p:cBhvr>
                                        <p:cTn id="68" dur="1" fill="hold">
                                          <p:stCondLst>
                                            <p:cond delay="999"/>
                                          </p:stCondLst>
                                        </p:cTn>
                                        <p:tgtEl>
                                          <p:spTgt spid="31765"/>
                                        </p:tgtEl>
                                        <p:attrNameLst>
                                          <p:attrName>style.visibility</p:attrName>
                                        </p:attrNameLst>
                                      </p:cBhvr>
                                      <p:to>
                                        <p:strVal val="visible"/>
                                      </p:to>
                                    </p:set>
                                  </p:childTnLst>
                                </p:cTn>
                              </p:par>
                              <p:par>
                                <p:cTn id="69" presetID="1" presetClass="exit" presetSubtype="0" fill="hold" nodeType="withEffect">
                                  <p:stCondLst>
                                    <p:cond delay="17000"/>
                                  </p:stCondLst>
                                  <p:childTnLst>
                                    <p:set>
                                      <p:cBhvr>
                                        <p:cTn id="70" dur="1" fill="hold">
                                          <p:stCondLst>
                                            <p:cond delay="999"/>
                                          </p:stCondLst>
                                        </p:cTn>
                                        <p:tgtEl>
                                          <p:spTgt spid="31765"/>
                                        </p:tgtEl>
                                        <p:attrNameLst>
                                          <p:attrName>style.visibility</p:attrName>
                                        </p:attrNameLst>
                                      </p:cBhvr>
                                      <p:to>
                                        <p:strVal val="hidden"/>
                                      </p:to>
                                    </p:set>
                                  </p:childTnLst>
                                </p:cTn>
                              </p:par>
                              <p:par>
                                <p:cTn id="71" presetID="1" presetClass="entr" presetSubtype="0" fill="hold" grpId="0" nodeType="withEffect">
                                  <p:stCondLst>
                                    <p:cond delay="15000"/>
                                  </p:stCondLst>
                                  <p:childTnLst>
                                    <p:set>
                                      <p:cBhvr>
                                        <p:cTn id="72" dur="1" fill="hold">
                                          <p:stCondLst>
                                            <p:cond delay="999"/>
                                          </p:stCondLst>
                                        </p:cTn>
                                        <p:tgtEl>
                                          <p:spTgt spid="31766"/>
                                        </p:tgtEl>
                                        <p:attrNameLst>
                                          <p:attrName>style.visibility</p:attrName>
                                        </p:attrNameLst>
                                      </p:cBhvr>
                                      <p:to>
                                        <p:strVal val="visible"/>
                                      </p:to>
                                    </p:set>
                                  </p:childTnLst>
                                </p:cTn>
                              </p:par>
                              <p:par>
                                <p:cTn id="73" presetID="1" presetClass="exit" presetSubtype="0" fill="hold" nodeType="withEffect">
                                  <p:stCondLst>
                                    <p:cond delay="16000"/>
                                  </p:stCondLst>
                                  <p:childTnLst>
                                    <p:set>
                                      <p:cBhvr>
                                        <p:cTn id="74" dur="1" fill="hold">
                                          <p:stCondLst>
                                            <p:cond delay="999"/>
                                          </p:stCondLst>
                                        </p:cTn>
                                        <p:tgtEl>
                                          <p:spTgt spid="31766"/>
                                        </p:tgtEl>
                                        <p:attrNameLst>
                                          <p:attrName>style.visibility</p:attrName>
                                        </p:attrNameLst>
                                      </p:cBhvr>
                                      <p:to>
                                        <p:strVal val="hidden"/>
                                      </p:to>
                                    </p:set>
                                  </p:childTnLst>
                                </p:cTn>
                              </p:par>
                              <p:par>
                                <p:cTn id="75" presetID="1" presetClass="entr" presetSubtype="0" fill="hold" grpId="0" nodeType="withEffect">
                                  <p:stCondLst>
                                    <p:cond delay="14000"/>
                                  </p:stCondLst>
                                  <p:childTnLst>
                                    <p:set>
                                      <p:cBhvr>
                                        <p:cTn id="76" dur="1" fill="hold">
                                          <p:stCondLst>
                                            <p:cond delay="999"/>
                                          </p:stCondLst>
                                        </p:cTn>
                                        <p:tgtEl>
                                          <p:spTgt spid="31767"/>
                                        </p:tgtEl>
                                        <p:attrNameLst>
                                          <p:attrName>style.visibility</p:attrName>
                                        </p:attrNameLst>
                                      </p:cBhvr>
                                      <p:to>
                                        <p:strVal val="visible"/>
                                      </p:to>
                                    </p:set>
                                  </p:childTnLst>
                                </p:cTn>
                              </p:par>
                              <p:par>
                                <p:cTn id="77" presetID="1" presetClass="exit" presetSubtype="0" fill="hold" nodeType="withEffect">
                                  <p:stCondLst>
                                    <p:cond delay="15000"/>
                                  </p:stCondLst>
                                  <p:childTnLst>
                                    <p:set>
                                      <p:cBhvr>
                                        <p:cTn id="78" dur="1" fill="hold">
                                          <p:stCondLst>
                                            <p:cond delay="999"/>
                                          </p:stCondLst>
                                        </p:cTn>
                                        <p:tgtEl>
                                          <p:spTgt spid="31767"/>
                                        </p:tgtEl>
                                        <p:attrNameLst>
                                          <p:attrName>style.visibility</p:attrName>
                                        </p:attrNameLst>
                                      </p:cBhvr>
                                      <p:to>
                                        <p:strVal val="hidden"/>
                                      </p:to>
                                    </p:set>
                                  </p:childTnLst>
                                </p:cTn>
                              </p:par>
                              <p:par>
                                <p:cTn id="79" presetID="1" presetClass="entr" presetSubtype="0" fill="hold" grpId="0" nodeType="withEffect">
                                  <p:stCondLst>
                                    <p:cond delay="13000"/>
                                  </p:stCondLst>
                                  <p:childTnLst>
                                    <p:set>
                                      <p:cBhvr>
                                        <p:cTn id="80" dur="1" fill="hold">
                                          <p:stCondLst>
                                            <p:cond delay="999"/>
                                          </p:stCondLst>
                                        </p:cTn>
                                        <p:tgtEl>
                                          <p:spTgt spid="31768"/>
                                        </p:tgtEl>
                                        <p:attrNameLst>
                                          <p:attrName>style.visibility</p:attrName>
                                        </p:attrNameLst>
                                      </p:cBhvr>
                                      <p:to>
                                        <p:strVal val="visible"/>
                                      </p:to>
                                    </p:set>
                                  </p:childTnLst>
                                </p:cTn>
                              </p:par>
                              <p:par>
                                <p:cTn id="81" presetID="1" presetClass="exit" presetSubtype="0" fill="hold" nodeType="withEffect">
                                  <p:stCondLst>
                                    <p:cond delay="14000"/>
                                  </p:stCondLst>
                                  <p:childTnLst>
                                    <p:set>
                                      <p:cBhvr>
                                        <p:cTn id="82" dur="1" fill="hold">
                                          <p:stCondLst>
                                            <p:cond delay="999"/>
                                          </p:stCondLst>
                                        </p:cTn>
                                        <p:tgtEl>
                                          <p:spTgt spid="31768"/>
                                        </p:tgtEl>
                                        <p:attrNameLst>
                                          <p:attrName>style.visibility</p:attrName>
                                        </p:attrNameLst>
                                      </p:cBhvr>
                                      <p:to>
                                        <p:strVal val="hidden"/>
                                      </p:to>
                                    </p:set>
                                  </p:childTnLst>
                                </p:cTn>
                              </p:par>
                              <p:par>
                                <p:cTn id="83" presetID="1" presetClass="entr" presetSubtype="0" fill="hold" grpId="0" nodeType="withEffect">
                                  <p:stCondLst>
                                    <p:cond delay="12000"/>
                                  </p:stCondLst>
                                  <p:childTnLst>
                                    <p:set>
                                      <p:cBhvr>
                                        <p:cTn id="84" dur="1" fill="hold">
                                          <p:stCondLst>
                                            <p:cond delay="999"/>
                                          </p:stCondLst>
                                        </p:cTn>
                                        <p:tgtEl>
                                          <p:spTgt spid="31769"/>
                                        </p:tgtEl>
                                        <p:attrNameLst>
                                          <p:attrName>style.visibility</p:attrName>
                                        </p:attrNameLst>
                                      </p:cBhvr>
                                      <p:to>
                                        <p:strVal val="visible"/>
                                      </p:to>
                                    </p:set>
                                  </p:childTnLst>
                                </p:cTn>
                              </p:par>
                              <p:par>
                                <p:cTn id="85" presetID="1" presetClass="exit" presetSubtype="0" fill="hold" nodeType="withEffect">
                                  <p:stCondLst>
                                    <p:cond delay="13000"/>
                                  </p:stCondLst>
                                  <p:childTnLst>
                                    <p:set>
                                      <p:cBhvr>
                                        <p:cTn id="86" dur="1" fill="hold">
                                          <p:stCondLst>
                                            <p:cond delay="999"/>
                                          </p:stCondLst>
                                        </p:cTn>
                                        <p:tgtEl>
                                          <p:spTgt spid="31769"/>
                                        </p:tgtEl>
                                        <p:attrNameLst>
                                          <p:attrName>style.visibility</p:attrName>
                                        </p:attrNameLst>
                                      </p:cBhvr>
                                      <p:to>
                                        <p:strVal val="hidden"/>
                                      </p:to>
                                    </p:set>
                                  </p:childTnLst>
                                </p:cTn>
                              </p:par>
                              <p:par>
                                <p:cTn id="87" presetID="1" presetClass="entr" presetSubtype="0" fill="hold" grpId="0" nodeType="withEffect">
                                  <p:stCondLst>
                                    <p:cond delay="11000"/>
                                  </p:stCondLst>
                                  <p:childTnLst>
                                    <p:set>
                                      <p:cBhvr>
                                        <p:cTn id="88" dur="1" fill="hold">
                                          <p:stCondLst>
                                            <p:cond delay="999"/>
                                          </p:stCondLst>
                                        </p:cTn>
                                        <p:tgtEl>
                                          <p:spTgt spid="31770"/>
                                        </p:tgtEl>
                                        <p:attrNameLst>
                                          <p:attrName>style.visibility</p:attrName>
                                        </p:attrNameLst>
                                      </p:cBhvr>
                                      <p:to>
                                        <p:strVal val="visible"/>
                                      </p:to>
                                    </p:set>
                                  </p:childTnLst>
                                </p:cTn>
                              </p:par>
                              <p:par>
                                <p:cTn id="89" presetID="1" presetClass="exit" presetSubtype="0" fill="hold" nodeType="withEffect">
                                  <p:stCondLst>
                                    <p:cond delay="12000"/>
                                  </p:stCondLst>
                                  <p:childTnLst>
                                    <p:set>
                                      <p:cBhvr>
                                        <p:cTn id="90" dur="1" fill="hold">
                                          <p:stCondLst>
                                            <p:cond delay="999"/>
                                          </p:stCondLst>
                                        </p:cTn>
                                        <p:tgtEl>
                                          <p:spTgt spid="31770"/>
                                        </p:tgtEl>
                                        <p:attrNameLst>
                                          <p:attrName>style.visibility</p:attrName>
                                        </p:attrNameLst>
                                      </p:cBhvr>
                                      <p:to>
                                        <p:strVal val="hidden"/>
                                      </p:to>
                                    </p:set>
                                  </p:childTnLst>
                                </p:cTn>
                              </p:par>
                              <p:par>
                                <p:cTn id="91" presetID="1" presetClass="entr" presetSubtype="0" fill="hold" grpId="0" nodeType="withEffect">
                                  <p:stCondLst>
                                    <p:cond delay="10000"/>
                                  </p:stCondLst>
                                  <p:childTnLst>
                                    <p:set>
                                      <p:cBhvr>
                                        <p:cTn id="92" dur="1" fill="hold">
                                          <p:stCondLst>
                                            <p:cond delay="999"/>
                                          </p:stCondLst>
                                        </p:cTn>
                                        <p:tgtEl>
                                          <p:spTgt spid="31771"/>
                                        </p:tgtEl>
                                        <p:attrNameLst>
                                          <p:attrName>style.visibility</p:attrName>
                                        </p:attrNameLst>
                                      </p:cBhvr>
                                      <p:to>
                                        <p:strVal val="visible"/>
                                      </p:to>
                                    </p:set>
                                  </p:childTnLst>
                                </p:cTn>
                              </p:par>
                              <p:par>
                                <p:cTn id="93" presetID="1" presetClass="exit" presetSubtype="0" fill="hold" nodeType="withEffect">
                                  <p:stCondLst>
                                    <p:cond delay="11000"/>
                                  </p:stCondLst>
                                  <p:childTnLst>
                                    <p:set>
                                      <p:cBhvr>
                                        <p:cTn id="94" dur="1" fill="hold">
                                          <p:stCondLst>
                                            <p:cond delay="999"/>
                                          </p:stCondLst>
                                        </p:cTn>
                                        <p:tgtEl>
                                          <p:spTgt spid="31771"/>
                                        </p:tgtEl>
                                        <p:attrNameLst>
                                          <p:attrName>style.visibility</p:attrName>
                                        </p:attrNameLst>
                                      </p:cBhvr>
                                      <p:to>
                                        <p:strVal val="hidden"/>
                                      </p:to>
                                    </p:set>
                                  </p:childTnLst>
                                </p:cTn>
                              </p:par>
                              <p:par>
                                <p:cTn id="95" presetID="1" presetClass="entr" presetSubtype="0" fill="hold" grpId="0" nodeType="withEffect">
                                  <p:stCondLst>
                                    <p:cond delay="9000"/>
                                  </p:stCondLst>
                                  <p:childTnLst>
                                    <p:set>
                                      <p:cBhvr>
                                        <p:cTn id="96" dur="1" fill="hold">
                                          <p:stCondLst>
                                            <p:cond delay="999"/>
                                          </p:stCondLst>
                                        </p:cTn>
                                        <p:tgtEl>
                                          <p:spTgt spid="31772"/>
                                        </p:tgtEl>
                                        <p:attrNameLst>
                                          <p:attrName>style.visibility</p:attrName>
                                        </p:attrNameLst>
                                      </p:cBhvr>
                                      <p:to>
                                        <p:strVal val="visible"/>
                                      </p:to>
                                    </p:set>
                                  </p:childTnLst>
                                </p:cTn>
                              </p:par>
                              <p:par>
                                <p:cTn id="97" presetID="1" presetClass="exit" presetSubtype="0" fill="hold" nodeType="withEffect">
                                  <p:stCondLst>
                                    <p:cond delay="10000"/>
                                  </p:stCondLst>
                                  <p:childTnLst>
                                    <p:set>
                                      <p:cBhvr>
                                        <p:cTn id="98" dur="1" fill="hold">
                                          <p:stCondLst>
                                            <p:cond delay="999"/>
                                          </p:stCondLst>
                                        </p:cTn>
                                        <p:tgtEl>
                                          <p:spTgt spid="31772"/>
                                        </p:tgtEl>
                                        <p:attrNameLst>
                                          <p:attrName>style.visibility</p:attrName>
                                        </p:attrNameLst>
                                      </p:cBhvr>
                                      <p:to>
                                        <p:strVal val="hidden"/>
                                      </p:to>
                                    </p:set>
                                  </p:childTnLst>
                                </p:cTn>
                              </p:par>
                              <p:par>
                                <p:cTn id="99" presetID="1" presetClass="entr" presetSubtype="0" fill="hold" grpId="0" nodeType="withEffect">
                                  <p:stCondLst>
                                    <p:cond delay="8000"/>
                                  </p:stCondLst>
                                  <p:childTnLst>
                                    <p:set>
                                      <p:cBhvr>
                                        <p:cTn id="100" dur="1" fill="hold">
                                          <p:stCondLst>
                                            <p:cond delay="999"/>
                                          </p:stCondLst>
                                        </p:cTn>
                                        <p:tgtEl>
                                          <p:spTgt spid="31773"/>
                                        </p:tgtEl>
                                        <p:attrNameLst>
                                          <p:attrName>style.visibility</p:attrName>
                                        </p:attrNameLst>
                                      </p:cBhvr>
                                      <p:to>
                                        <p:strVal val="visible"/>
                                      </p:to>
                                    </p:set>
                                  </p:childTnLst>
                                </p:cTn>
                              </p:par>
                              <p:par>
                                <p:cTn id="101" presetID="1" presetClass="exit" presetSubtype="0" fill="hold" nodeType="withEffect">
                                  <p:stCondLst>
                                    <p:cond delay="9000"/>
                                  </p:stCondLst>
                                  <p:childTnLst>
                                    <p:set>
                                      <p:cBhvr>
                                        <p:cTn id="102" dur="1" fill="hold">
                                          <p:stCondLst>
                                            <p:cond delay="999"/>
                                          </p:stCondLst>
                                        </p:cTn>
                                        <p:tgtEl>
                                          <p:spTgt spid="31773"/>
                                        </p:tgtEl>
                                        <p:attrNameLst>
                                          <p:attrName>style.visibility</p:attrName>
                                        </p:attrNameLst>
                                      </p:cBhvr>
                                      <p:to>
                                        <p:strVal val="hidden"/>
                                      </p:to>
                                    </p:set>
                                  </p:childTnLst>
                                </p:cTn>
                              </p:par>
                              <p:par>
                                <p:cTn id="103" presetID="1" presetClass="entr" presetSubtype="0" fill="hold" grpId="0" nodeType="withEffect">
                                  <p:stCondLst>
                                    <p:cond delay="7000"/>
                                  </p:stCondLst>
                                  <p:childTnLst>
                                    <p:set>
                                      <p:cBhvr>
                                        <p:cTn id="104" dur="1" fill="hold">
                                          <p:stCondLst>
                                            <p:cond delay="999"/>
                                          </p:stCondLst>
                                        </p:cTn>
                                        <p:tgtEl>
                                          <p:spTgt spid="31774"/>
                                        </p:tgtEl>
                                        <p:attrNameLst>
                                          <p:attrName>style.visibility</p:attrName>
                                        </p:attrNameLst>
                                      </p:cBhvr>
                                      <p:to>
                                        <p:strVal val="visible"/>
                                      </p:to>
                                    </p:set>
                                  </p:childTnLst>
                                </p:cTn>
                              </p:par>
                              <p:par>
                                <p:cTn id="105" presetID="1" presetClass="exit" presetSubtype="0" fill="hold" nodeType="withEffect">
                                  <p:stCondLst>
                                    <p:cond delay="8000"/>
                                  </p:stCondLst>
                                  <p:childTnLst>
                                    <p:set>
                                      <p:cBhvr>
                                        <p:cTn id="106" dur="1" fill="hold">
                                          <p:stCondLst>
                                            <p:cond delay="999"/>
                                          </p:stCondLst>
                                        </p:cTn>
                                        <p:tgtEl>
                                          <p:spTgt spid="31774"/>
                                        </p:tgtEl>
                                        <p:attrNameLst>
                                          <p:attrName>style.visibility</p:attrName>
                                        </p:attrNameLst>
                                      </p:cBhvr>
                                      <p:to>
                                        <p:strVal val="hidden"/>
                                      </p:to>
                                    </p:set>
                                  </p:childTnLst>
                                </p:cTn>
                              </p:par>
                              <p:par>
                                <p:cTn id="107" presetID="1" presetClass="entr" presetSubtype="0" fill="hold" grpId="0" nodeType="withEffect">
                                  <p:stCondLst>
                                    <p:cond delay="6000"/>
                                  </p:stCondLst>
                                  <p:childTnLst>
                                    <p:set>
                                      <p:cBhvr>
                                        <p:cTn id="108" dur="1" fill="hold">
                                          <p:stCondLst>
                                            <p:cond delay="999"/>
                                          </p:stCondLst>
                                        </p:cTn>
                                        <p:tgtEl>
                                          <p:spTgt spid="31775"/>
                                        </p:tgtEl>
                                        <p:attrNameLst>
                                          <p:attrName>style.visibility</p:attrName>
                                        </p:attrNameLst>
                                      </p:cBhvr>
                                      <p:to>
                                        <p:strVal val="visible"/>
                                      </p:to>
                                    </p:set>
                                  </p:childTnLst>
                                </p:cTn>
                              </p:par>
                              <p:par>
                                <p:cTn id="109" presetID="1" presetClass="exit" presetSubtype="0" fill="hold" nodeType="withEffect">
                                  <p:stCondLst>
                                    <p:cond delay="7000"/>
                                  </p:stCondLst>
                                  <p:childTnLst>
                                    <p:set>
                                      <p:cBhvr>
                                        <p:cTn id="110" dur="1" fill="hold">
                                          <p:stCondLst>
                                            <p:cond delay="999"/>
                                          </p:stCondLst>
                                        </p:cTn>
                                        <p:tgtEl>
                                          <p:spTgt spid="31775"/>
                                        </p:tgtEl>
                                        <p:attrNameLst>
                                          <p:attrName>style.visibility</p:attrName>
                                        </p:attrNameLst>
                                      </p:cBhvr>
                                      <p:to>
                                        <p:strVal val="hidden"/>
                                      </p:to>
                                    </p:set>
                                  </p:childTnLst>
                                </p:cTn>
                              </p:par>
                              <p:par>
                                <p:cTn id="111" presetID="1" presetClass="entr" presetSubtype="0" fill="hold" grpId="0" nodeType="withEffect">
                                  <p:stCondLst>
                                    <p:cond delay="5000"/>
                                  </p:stCondLst>
                                  <p:childTnLst>
                                    <p:set>
                                      <p:cBhvr>
                                        <p:cTn id="112" dur="1" fill="hold">
                                          <p:stCondLst>
                                            <p:cond delay="999"/>
                                          </p:stCondLst>
                                        </p:cTn>
                                        <p:tgtEl>
                                          <p:spTgt spid="31776"/>
                                        </p:tgtEl>
                                        <p:attrNameLst>
                                          <p:attrName>style.visibility</p:attrName>
                                        </p:attrNameLst>
                                      </p:cBhvr>
                                      <p:to>
                                        <p:strVal val="visible"/>
                                      </p:to>
                                    </p:set>
                                  </p:childTnLst>
                                </p:cTn>
                              </p:par>
                              <p:par>
                                <p:cTn id="113" presetID="1" presetClass="exit" presetSubtype="0" fill="hold" nodeType="withEffect">
                                  <p:stCondLst>
                                    <p:cond delay="6000"/>
                                  </p:stCondLst>
                                  <p:childTnLst>
                                    <p:set>
                                      <p:cBhvr>
                                        <p:cTn id="114" dur="1" fill="hold">
                                          <p:stCondLst>
                                            <p:cond delay="999"/>
                                          </p:stCondLst>
                                        </p:cTn>
                                        <p:tgtEl>
                                          <p:spTgt spid="31776"/>
                                        </p:tgtEl>
                                        <p:attrNameLst>
                                          <p:attrName>style.visibility</p:attrName>
                                        </p:attrNameLst>
                                      </p:cBhvr>
                                      <p:to>
                                        <p:strVal val="hidden"/>
                                      </p:to>
                                    </p:set>
                                  </p:childTnLst>
                                </p:cTn>
                              </p:par>
                              <p:par>
                                <p:cTn id="115" presetID="1" presetClass="entr" presetSubtype="0" fill="hold" grpId="0" nodeType="withEffect">
                                  <p:stCondLst>
                                    <p:cond delay="4000"/>
                                  </p:stCondLst>
                                  <p:childTnLst>
                                    <p:set>
                                      <p:cBhvr>
                                        <p:cTn id="116" dur="1" fill="hold">
                                          <p:stCondLst>
                                            <p:cond delay="999"/>
                                          </p:stCondLst>
                                        </p:cTn>
                                        <p:tgtEl>
                                          <p:spTgt spid="31777"/>
                                        </p:tgtEl>
                                        <p:attrNameLst>
                                          <p:attrName>style.visibility</p:attrName>
                                        </p:attrNameLst>
                                      </p:cBhvr>
                                      <p:to>
                                        <p:strVal val="visible"/>
                                      </p:to>
                                    </p:set>
                                  </p:childTnLst>
                                </p:cTn>
                              </p:par>
                              <p:par>
                                <p:cTn id="117" presetID="1" presetClass="exit" presetSubtype="0" fill="hold" nodeType="withEffect">
                                  <p:stCondLst>
                                    <p:cond delay="5000"/>
                                  </p:stCondLst>
                                  <p:childTnLst>
                                    <p:set>
                                      <p:cBhvr>
                                        <p:cTn id="118" dur="1" fill="hold">
                                          <p:stCondLst>
                                            <p:cond delay="999"/>
                                          </p:stCondLst>
                                        </p:cTn>
                                        <p:tgtEl>
                                          <p:spTgt spid="31777"/>
                                        </p:tgtEl>
                                        <p:attrNameLst>
                                          <p:attrName>style.visibility</p:attrName>
                                        </p:attrNameLst>
                                      </p:cBhvr>
                                      <p:to>
                                        <p:strVal val="hidden"/>
                                      </p:to>
                                    </p:set>
                                  </p:childTnLst>
                                </p:cTn>
                              </p:par>
                              <p:par>
                                <p:cTn id="119" presetID="1" presetClass="entr" presetSubtype="0" fill="hold" grpId="0" nodeType="withEffect">
                                  <p:stCondLst>
                                    <p:cond delay="3000"/>
                                  </p:stCondLst>
                                  <p:childTnLst>
                                    <p:set>
                                      <p:cBhvr>
                                        <p:cTn id="120" dur="1" fill="hold">
                                          <p:stCondLst>
                                            <p:cond delay="999"/>
                                          </p:stCondLst>
                                        </p:cTn>
                                        <p:tgtEl>
                                          <p:spTgt spid="31778"/>
                                        </p:tgtEl>
                                        <p:attrNameLst>
                                          <p:attrName>style.visibility</p:attrName>
                                        </p:attrNameLst>
                                      </p:cBhvr>
                                      <p:to>
                                        <p:strVal val="visible"/>
                                      </p:to>
                                    </p:set>
                                  </p:childTnLst>
                                </p:cTn>
                              </p:par>
                              <p:par>
                                <p:cTn id="121" presetID="1" presetClass="exit" presetSubtype="0" fill="hold" nodeType="withEffect">
                                  <p:stCondLst>
                                    <p:cond delay="4000"/>
                                  </p:stCondLst>
                                  <p:childTnLst>
                                    <p:set>
                                      <p:cBhvr>
                                        <p:cTn id="122" dur="1" fill="hold">
                                          <p:stCondLst>
                                            <p:cond delay="999"/>
                                          </p:stCondLst>
                                        </p:cTn>
                                        <p:tgtEl>
                                          <p:spTgt spid="31778"/>
                                        </p:tgtEl>
                                        <p:attrNameLst>
                                          <p:attrName>style.visibility</p:attrName>
                                        </p:attrNameLst>
                                      </p:cBhvr>
                                      <p:to>
                                        <p:strVal val="hidden"/>
                                      </p:to>
                                    </p:set>
                                  </p:childTnLst>
                                </p:cTn>
                              </p:par>
                              <p:par>
                                <p:cTn id="123" presetID="1" presetClass="entr" presetSubtype="0" fill="hold" grpId="0" nodeType="withEffect">
                                  <p:stCondLst>
                                    <p:cond delay="2000"/>
                                  </p:stCondLst>
                                  <p:childTnLst>
                                    <p:set>
                                      <p:cBhvr>
                                        <p:cTn id="124" dur="1" fill="hold">
                                          <p:stCondLst>
                                            <p:cond delay="999"/>
                                          </p:stCondLst>
                                        </p:cTn>
                                        <p:tgtEl>
                                          <p:spTgt spid="31779"/>
                                        </p:tgtEl>
                                        <p:attrNameLst>
                                          <p:attrName>style.visibility</p:attrName>
                                        </p:attrNameLst>
                                      </p:cBhvr>
                                      <p:to>
                                        <p:strVal val="visible"/>
                                      </p:to>
                                    </p:set>
                                  </p:childTnLst>
                                </p:cTn>
                              </p:par>
                              <p:par>
                                <p:cTn id="125" presetID="1" presetClass="exit" presetSubtype="0" fill="hold" nodeType="withEffect">
                                  <p:stCondLst>
                                    <p:cond delay="3000"/>
                                  </p:stCondLst>
                                  <p:childTnLst>
                                    <p:set>
                                      <p:cBhvr>
                                        <p:cTn id="126" dur="1" fill="hold">
                                          <p:stCondLst>
                                            <p:cond delay="999"/>
                                          </p:stCondLst>
                                        </p:cTn>
                                        <p:tgtEl>
                                          <p:spTgt spid="31779"/>
                                        </p:tgtEl>
                                        <p:attrNameLst>
                                          <p:attrName>style.visibility</p:attrName>
                                        </p:attrNameLst>
                                      </p:cBhvr>
                                      <p:to>
                                        <p:strVal val="hidden"/>
                                      </p:to>
                                    </p:set>
                                  </p:childTnLst>
                                </p:cTn>
                              </p:par>
                              <p:par>
                                <p:cTn id="127" presetID="1" presetClass="entr" presetSubtype="0" fill="hold" grpId="0" nodeType="withEffect">
                                  <p:stCondLst>
                                    <p:cond delay="1000"/>
                                  </p:stCondLst>
                                  <p:childTnLst>
                                    <p:set>
                                      <p:cBhvr>
                                        <p:cTn id="128" dur="1" fill="hold">
                                          <p:stCondLst>
                                            <p:cond delay="999"/>
                                          </p:stCondLst>
                                        </p:cTn>
                                        <p:tgtEl>
                                          <p:spTgt spid="31780"/>
                                        </p:tgtEl>
                                        <p:attrNameLst>
                                          <p:attrName>style.visibility</p:attrName>
                                        </p:attrNameLst>
                                      </p:cBhvr>
                                      <p:to>
                                        <p:strVal val="visible"/>
                                      </p:to>
                                    </p:set>
                                  </p:childTnLst>
                                </p:cTn>
                              </p:par>
                              <p:par>
                                <p:cTn id="129" presetID="1" presetClass="exit" presetSubtype="0" fill="hold" nodeType="withEffect">
                                  <p:stCondLst>
                                    <p:cond delay="2000"/>
                                  </p:stCondLst>
                                  <p:childTnLst>
                                    <p:set>
                                      <p:cBhvr>
                                        <p:cTn id="130" dur="1" fill="hold">
                                          <p:stCondLst>
                                            <p:cond delay="999"/>
                                          </p:stCondLst>
                                        </p:cTn>
                                        <p:tgtEl>
                                          <p:spTgt spid="31780"/>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999"/>
                                          </p:stCondLst>
                                        </p:cTn>
                                        <p:tgtEl>
                                          <p:spTgt spid="31781"/>
                                        </p:tgtEl>
                                        <p:attrNameLst>
                                          <p:attrName>style.visibility</p:attrName>
                                        </p:attrNameLst>
                                      </p:cBhvr>
                                      <p:to>
                                        <p:strVal val="visible"/>
                                      </p:to>
                                    </p:set>
                                  </p:childTnLst>
                                </p:cTn>
                              </p:par>
                              <p:par>
                                <p:cTn id="133" presetID="1" presetClass="exit" presetSubtype="0" fill="hold" nodeType="withEffect">
                                  <p:stCondLst>
                                    <p:cond delay="1000"/>
                                  </p:stCondLst>
                                  <p:childTnLst>
                                    <p:set>
                                      <p:cBhvr>
                                        <p:cTn id="134" dur="1" fill="hold">
                                          <p:stCondLst>
                                            <p:cond delay="999"/>
                                          </p:stCondLst>
                                        </p:cTn>
                                        <p:tgtEl>
                                          <p:spTgt spid="317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P spid="31762" grpId="0" animBg="1"/>
      <p:bldP spid="31763" grpId="0" animBg="1"/>
      <p:bldP spid="31764" grpId="0" animBg="1"/>
      <p:bldP spid="31765" grpId="0" animBg="1"/>
      <p:bldP spid="31766" grpId="0" animBg="1"/>
      <p:bldP spid="31767" grpId="0" animBg="1"/>
      <p:bldP spid="31768" grpId="0" animBg="1"/>
      <p:bldP spid="31769" grpId="0" animBg="1"/>
      <p:bldP spid="31770" grpId="0" animBg="1"/>
      <p:bldP spid="31771" grpId="0" animBg="1"/>
      <p:bldP spid="31772" grpId="0" animBg="1"/>
      <p:bldP spid="31773" grpId="0" animBg="1"/>
      <p:bldP spid="31774" grpId="0" animBg="1"/>
      <p:bldP spid="31775" grpId="0" animBg="1"/>
      <p:bldP spid="31776" grpId="0" animBg="1"/>
      <p:bldP spid="31777" grpId="0" animBg="1"/>
      <p:bldP spid="31778" grpId="0" animBg="1"/>
      <p:bldP spid="31779" grpId="0" animBg="1"/>
      <p:bldP spid="31780" grpId="0" animBg="1"/>
      <p:bldP spid="317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תמונה 5"/>
          <p:cNvPicPr>
            <a:picLocks noChangeAspect="1"/>
          </p:cNvPicPr>
          <p:nvPr>
            <p:custDataLst>
              <p:tags r:id="rId1"/>
            </p:custDataLst>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942975" y="-395288"/>
            <a:ext cx="14079538" cy="8504808"/>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32771" name="מציין מיקום תוכן 2"/>
          <p:cNvSpPr>
            <a:spLocks noGrp="1"/>
          </p:cNvSpPr>
          <p:nvPr>
            <p:ph idx="1"/>
            <p:custDataLst>
              <p:tags r:id="rId2"/>
            </p:custDataLst>
          </p:nvPr>
        </p:nvSpPr>
        <p:spPr>
          <a:xfrm>
            <a:off x="838200" y="1093886"/>
            <a:ext cx="10515600" cy="43513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sz="3600" i="1" dirty="0">
                <a:cs typeface="Times New Roman"/>
              </a:rPr>
              <a:t>כשבית המקדש היה קיים והיו אוכלים את קרבן הפסח, נהגו להותיר חלק מן הבשר לסיום הסעודה, כדי </a:t>
            </a:r>
            <a:r>
              <a:rPr lang="he-IL" sz="3600" i="1" dirty="0" err="1">
                <a:cs typeface="Times New Roman"/>
              </a:rPr>
              <a:t>שישאר</a:t>
            </a:r>
            <a:r>
              <a:rPr lang="he-IL" sz="3600" i="1" dirty="0">
                <a:cs typeface="Times New Roman"/>
              </a:rPr>
              <a:t> מהסעודה טעם טוב בפה (של הפסח).</a:t>
            </a:r>
            <a:br>
              <a:rPr lang="en-US" sz="3600" i="1" dirty="0"/>
            </a:br>
            <a:r>
              <a:rPr lang="he-IL" sz="3600" i="1" dirty="0">
                <a:cs typeface="Times New Roman"/>
              </a:rPr>
              <a:t>לאחר שחרב בית המקדש הנהיגו חכמים במקום הפסח - לאכול חתיכת מצה נוספת בסיום הסעודה והיא נקראת - 'אפיקומן'.</a:t>
            </a:r>
            <a:br>
              <a:rPr lang="en-US" sz="3600" i="1" dirty="0">
                <a:cs typeface="Times New Roman"/>
              </a:rPr>
            </a:br>
            <a:r>
              <a:rPr lang="he-IL" sz="3600" i="1" dirty="0">
                <a:cs typeface="Times New Roman"/>
              </a:rPr>
              <a:t>(משמעותה המילה 'אפיקומן' היא 'אפיקו' (תוציאו) 'מן' (אוכל) ובעברית – 'תוציאו כבר את הקינוח!')</a:t>
            </a:r>
          </a:p>
          <a:p>
            <a:pPr marL="0" lvl="0" indent="0">
              <a:buNone/>
            </a:pPr>
            <a:r>
              <a:rPr lang="he-IL" sz="3600" i="1" dirty="0">
                <a:cs typeface="Times New Roman"/>
              </a:rPr>
              <a:t>יוצא, שאי-אפשר לסיים את הסעודה בלי האפיקומן!</a:t>
            </a:r>
          </a:p>
          <a:p>
            <a:pPr marL="0" lvl="0" indent="0">
              <a:buNone/>
            </a:pPr>
            <a:r>
              <a:rPr lang="he-IL" sz="3600" i="1" dirty="0">
                <a:cs typeface="Times New Roman"/>
              </a:rPr>
              <a:t>מכאן התפתח משחק: הילדים גונבים ומחביאים את האפיקומן, ומסכימים לגלות היכן הוא נמצא רק בתמורה לפרס – והאבא 'צריך' להסכים לתת, אחרת לא יהיה אפשר לסיים את ליל הסדר...</a:t>
            </a:r>
          </a:p>
          <a:p>
            <a:pPr marL="0" lvl="0" indent="0">
              <a:buNone/>
            </a:pPr>
            <a:endParaRPr lang="he-IL" dirty="0"/>
          </a:p>
        </p:txBody>
      </p:sp>
      <p:sp>
        <p:nvSpPr>
          <p:cNvPr id="32772" name="מגילה אופקית 3"/>
          <p:cNvSpPr/>
          <p:nvPr>
            <p:custDataLst>
              <p:tags r:id="rId3"/>
            </p:custDataLst>
          </p:nvPr>
        </p:nvSpPr>
        <p:spPr>
          <a:xfrm>
            <a:off x="2003425" y="60325"/>
            <a:ext cx="8035925" cy="104140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400" b="1">
                <a:cs typeface="Times New Roman"/>
              </a:rPr>
              <a:t>תשובה: מחביאים כדי שהילדים ימצאו בתמורה לפרס.</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תמונה 6"/>
          <p:cNvPicPr>
            <a:picLocks noChangeAspect="1"/>
          </p:cNvPicPr>
          <p:nvPr>
            <p:custDataLst>
              <p:tags r:id="rId1"/>
            </p:custDataLst>
          </p:nvPr>
        </p:nvPicPr>
        <p:blipFill>
          <a:blip r:embed="rId5"/>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33795" name="מציין מיקום תוכן 2"/>
          <p:cNvSpPr>
            <a:spLocks noGrp="1"/>
          </p:cNvSpPr>
          <p:nvPr>
            <p:ph idx="1"/>
            <p:custDataLst>
              <p:tags r:id="rId2"/>
            </p:custDataLst>
          </p:nvPr>
        </p:nvSpPr>
        <p:spPr>
          <a:xfrm>
            <a:off x="838200" y="1825625"/>
            <a:ext cx="10515600" cy="43513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sz="3600" i="1">
                <a:cs typeface="Times New Roman"/>
              </a:rPr>
              <a:t>לאחר סיום הסעודה אומרים את "ברכת המזון" אותה נוהגים לומר לאחר כל סעודה בה אוכלים לחם. </a:t>
            </a:r>
            <a:br>
              <a:rPr lang="en-US" sz="3600" i="1"/>
            </a:br>
            <a:r>
              <a:rPr lang="he-IL" sz="3600" i="1">
                <a:cs typeface="Times New Roman"/>
              </a:rPr>
              <a:t>בשונה מכל סעודת חג אחרת, אומרים את ה"הלל" – קטעים מספר תהילים העוסקים בשבח והודיה. אמירת ה"הלל" בליל פסח נאמרת כאמירת תודה על היציאה מהעבדות במצרים שהתרחשה בלילה טו' בניסן.</a:t>
            </a:r>
          </a:p>
          <a:p>
            <a:pPr marL="0" lvl="0" indent="0">
              <a:buNone/>
            </a:pPr>
            <a:endParaRPr lang="he-IL" sz="3600" i="1">
              <a:cs typeface="Times New Roman"/>
            </a:endParaRPr>
          </a:p>
        </p:txBody>
      </p:sp>
      <p:sp>
        <p:nvSpPr>
          <p:cNvPr id="33796" name="מגילה אופקית 5"/>
          <p:cNvSpPr/>
          <p:nvPr>
            <p:custDataLst>
              <p:tags r:id="rId3"/>
            </p:custDataLst>
          </p:nvPr>
        </p:nvSpPr>
        <p:spPr>
          <a:xfrm>
            <a:off x="8628062" y="38100"/>
            <a:ext cx="1962150" cy="1095375"/>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200" b="1">
                <a:cs typeface="Times New Roman"/>
              </a:rPr>
              <a:t>בָּרֵךְ, הלֵּל</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תמונה 5"/>
          <p:cNvPicPr>
            <a:picLocks noChangeAspect="1"/>
          </p:cNvPicPr>
          <p:nvPr>
            <p:custDataLst>
              <p:tags r:id="rId1"/>
            </p:custDataLst>
          </p:nvPr>
        </p:nvPicPr>
        <p:blipFill>
          <a:blip r:embed="rId5"/>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34819" name="מגילה אופקית 3"/>
          <p:cNvSpPr/>
          <p:nvPr>
            <p:custDataLst>
              <p:tags r:id="rId2"/>
            </p:custDataLst>
          </p:nvPr>
        </p:nvSpPr>
        <p:spPr>
          <a:xfrm>
            <a:off x="8628062" y="38100"/>
            <a:ext cx="1962150" cy="1095375"/>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200" b="1">
                <a:cs typeface="Times New Roman"/>
              </a:rPr>
              <a:t>נִרְצָה</a:t>
            </a:r>
            <a:endParaRPr lang="he-IL" sz="5400" b="1">
              <a:cs typeface="Times New Roman"/>
            </a:endParaRPr>
          </a:p>
        </p:txBody>
      </p:sp>
      <p:sp>
        <p:nvSpPr>
          <p:cNvPr id="34820" name="מלבן 1"/>
          <p:cNvSpPr/>
          <p:nvPr>
            <p:custDataLst>
              <p:tags r:id="rId3"/>
            </p:custDataLst>
          </p:nvPr>
        </p:nvSpPr>
        <p:spPr>
          <a:xfrm>
            <a:off x="1465262" y="1825625"/>
            <a:ext cx="9259888" cy="3416300"/>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3600" i="1">
                <a:cs typeface="Times New Roman"/>
              </a:rPr>
              <a:t>"נרצה" פירושו התקוה שערכנו את ליל הסדר באופן רצוי וראוי.</a:t>
            </a:r>
          </a:p>
          <a:p>
            <a:pPr lvl="0"/>
            <a:r>
              <a:rPr lang="he-IL" sz="3600" i="1">
                <a:cs typeface="Times New Roman"/>
              </a:rPr>
              <a:t>בשלב זה נוהגים לשיר שירים כגון "חד גדיא" או "אחד מי יודע", ואלו המסוגלים לכך משתדלים להישאר ערים כמה שיותר כדי ללמוד על עניינו של יציאת מצרים והיווצרותו עם ישראל בעקבות מאורע זה.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תמונה 5"/>
          <p:cNvPicPr>
            <a:picLocks noChangeAspect="1"/>
          </p:cNvPicPr>
          <p:nvPr>
            <p:custDataLst>
              <p:tags r:id="rId1"/>
            </p:custDataLst>
          </p:nvPr>
        </p:nvPicPr>
        <p:blipFill>
          <a:blip r:embed="rId5"/>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35843" name="מגילה אופקית 4"/>
          <p:cNvSpPr/>
          <p:nvPr>
            <p:custDataLst>
              <p:tags r:id="rId2"/>
            </p:custDataLst>
          </p:nvPr>
        </p:nvSpPr>
        <p:spPr>
          <a:xfrm>
            <a:off x="257175" y="365125"/>
            <a:ext cx="11526838" cy="6345238"/>
          </a:xfrm>
          <a:prstGeom prst="horizontalScroll">
            <a:avLst>
              <a:gd name="adj" fmla="val 12500"/>
            </a:avLst>
          </a:prstGeom>
          <a:solidFill>
            <a:srgbClr val="F7E039">
              <a:alpha val="58823"/>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400" i="1">
                <a:cs typeface="Times New Roman"/>
              </a:rPr>
              <a:t>ההגדה שנקראת בליל הסדר מעבירה מדור אל דור את הסיפור המכונן של היווצרות עם ישראל לאחר שיצא ממצרים.</a:t>
            </a:r>
            <a:br>
              <a:rPr lang="en-US" sz="2400" i="1">
                <a:cs typeface="Arial"/>
              </a:rPr>
            </a:br>
            <a:r>
              <a:rPr lang="he-IL" sz="2400" i="1">
                <a:cs typeface="Times New Roman"/>
              </a:rPr>
              <a:t>עם ישראל, שהיה משועבד בעבודות פרך במצרים, יצא למסע היסטורי, שתחילתו בשחרור מהעבדות וקבלת חירות לאומית, המשכו במעמד הר סיני ושיאו בהגעת העם לארץ ישראל בה התבסס כעם עצמאי וריבוני. </a:t>
            </a:r>
          </a:p>
          <a:p>
            <a:pPr lvl="0"/>
            <a:endParaRPr lang="he-IL" sz="2800" b="1" i="1">
              <a:effectLst>
                <a:outerShdw blurRad="38100" dist="38100" dir="2700000" algn="tl">
                  <a:srgbClr val="FFFFFF"/>
                </a:outerShdw>
              </a:effectLst>
              <a:cs typeface="Times New Roman"/>
            </a:endParaRPr>
          </a:p>
          <a:p>
            <a:pPr lvl="0" algn="just"/>
            <a:r>
              <a:rPr lang="he-IL" sz="2800" b="1" i="1">
                <a:effectLst>
                  <a:outerShdw blurRad="38100" dist="38100" dir="2700000" algn="tl">
                    <a:srgbClr val="FFFFFF"/>
                  </a:outerShdw>
                </a:effectLst>
                <a:cs typeface="Times New Roman"/>
              </a:rPr>
              <a:t>בכל דור אנו עומדים באתגרים שונים הנוגעים לחירותנו ועצמאותנו בארץ, ובשירותינו הצבאי אנו ממשים את שאיפת הדורות לחיים עצמאיים במדינת ישראל וממלאים תפקיד משמעותי בשמירה על קיומה.</a:t>
            </a:r>
          </a:p>
          <a:p>
            <a:pPr lvl="0"/>
            <a:endParaRPr lang="he-IL" sz="2800" b="1" i="1">
              <a:effectLst>
                <a:outerShdw blurRad="38100" dist="38100" dir="2700000" algn="tl">
                  <a:srgbClr val="FFFFFF"/>
                </a:outerShdw>
              </a:effectLst>
              <a:cs typeface="Times New Roman"/>
            </a:endParaRPr>
          </a:p>
          <a:p>
            <a:pPr lvl="0" algn="ctr"/>
            <a:r>
              <a:rPr lang="he-IL" sz="2800" b="1" i="1">
                <a:effectLst>
                  <a:outerShdw blurRad="38100" dist="38100" dir="2700000" algn="tl">
                    <a:srgbClr val="FFFFFF"/>
                  </a:outerShdw>
                </a:effectLst>
                <a:cs typeface="Times New Roman"/>
              </a:rPr>
              <a:t>חג שמח!</a:t>
            </a:r>
          </a:p>
        </p:txBody>
      </p:sp>
      <p:sp>
        <p:nvSpPr>
          <p:cNvPr id="35844" name="מגילה אופקית 3"/>
          <p:cNvSpPr/>
          <p:nvPr>
            <p:custDataLst>
              <p:tags r:id="rId3"/>
            </p:custDataLst>
          </p:nvPr>
        </p:nvSpPr>
        <p:spPr>
          <a:xfrm>
            <a:off x="8628062" y="38100"/>
            <a:ext cx="1962150" cy="1095375"/>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600" b="1">
                <a:cs typeface="Times New Roman"/>
              </a:rPr>
              <a:t>לסיכום</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תמונה 3"/>
          <p:cNvPicPr>
            <a:picLocks noChangeAspect="1"/>
          </p:cNvPicPr>
          <p:nvPr>
            <p:custDataLst>
              <p:tags r:id="rId1"/>
            </p:custDataLst>
          </p:nvPr>
        </p:nvPicPr>
        <p:blipFill>
          <a:blip r:embed="rId4"/>
          <a:stretch>
            <a:fillRect/>
          </a:stretch>
        </p:blipFill>
        <p:spPr>
          <a:xfrm>
            <a:off x="-942975" y="-355600"/>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14339" name="מציין מיקום תוכן 2"/>
          <p:cNvSpPr>
            <a:spLocks noGrp="1"/>
          </p:cNvSpPr>
          <p:nvPr>
            <p:ph idx="1"/>
            <p:custDataLst>
              <p:tags r:id="rId2"/>
            </p:custDataLst>
          </p:nvPr>
        </p:nvSpPr>
        <p:spPr>
          <a:xfrm>
            <a:off x="976312" y="862012"/>
            <a:ext cx="10515600" cy="43513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lgn="ctr">
              <a:buNone/>
            </a:pPr>
            <a:br>
              <a:rPr lang="en-US" b="1"/>
            </a:br>
            <a:r>
              <a:rPr lang="he-IL" b="1">
                <a:cs typeface="Times New Roman"/>
              </a:rPr>
              <a:t>המשחק שלפניכם עוקב אחרי "סימני הסדר": קדש ורחץ, כרפס, יחץ, מגיד, רחצה, מוציא, מצה, מרור, כורך, שולחן עורך, צפון, ברך, הלל, נרצה.</a:t>
            </a:r>
            <a:br>
              <a:rPr lang="en-US" b="1"/>
            </a:br>
            <a:endParaRPr lang="he-IL" b="1">
              <a:cs typeface="Times New Roman"/>
            </a:endParaRPr>
          </a:p>
          <a:p>
            <a:pPr marL="0" lvl="0" indent="0" algn="ctr">
              <a:buNone/>
            </a:pPr>
            <a:r>
              <a:rPr lang="he-IL" b="1">
                <a:cs typeface="Times New Roman"/>
              </a:rPr>
              <a:t>כל מילה מציינת את אחד השלבים בליל הסדר הכוללים סדר הקריאה של ה"הגדה", שתיית 4 כוסות היין, אכילת המאכלים המיוחדים לסעודת פסח, השירים, תפילות ההודיה והשבח (ה"הלל"), ולבסוף הפזמונים החותמים את ההתכנסות (חד גדיא" ו"אחד מי יודע")</a:t>
            </a:r>
            <a:br>
              <a:rPr lang="en-US" b="1"/>
            </a:br>
            <a:br>
              <a:rPr lang="en-US" b="1"/>
            </a:br>
            <a:r>
              <a:rPr lang="he-IL" b="1">
                <a:cs typeface="Times New Roman"/>
              </a:rPr>
              <a:t>מטרתו של כלי זה להפגיש אתכם עם תכני ליל הסדר וערכי צה"ל העולים ממנו.</a:t>
            </a:r>
          </a:p>
          <a:p>
            <a:pPr marL="0" lvl="0" indent="0" algn="ctr">
              <a:buNone/>
            </a:pPr>
            <a:r>
              <a:rPr lang="he-IL" b="1">
                <a:cs typeface="Times New Roman"/>
              </a:rPr>
              <a:t>בהצלחה וחג שמח!</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תמונה 44"/>
          <p:cNvPicPr>
            <a:picLocks noChangeAspect="1"/>
          </p:cNvPicPr>
          <p:nvPr>
            <p:custDataLst>
              <p:tags r:id="rId1"/>
            </p:custDataLst>
          </p:nvPr>
        </p:nvPicPr>
        <p:blipFill>
          <a:blip r:embed="rId44"/>
          <a:stretch>
            <a:fillRect/>
          </a:stretch>
        </p:blipFill>
        <p:spPr>
          <a:xfrm>
            <a:off x="-942975" y="-355600"/>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15363" name="אליפסה 3"/>
          <p:cNvSpPr/>
          <p:nvPr>
            <p:custDataLst>
              <p:tags r:id="rId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01</a:t>
            </a:r>
            <a:endParaRPr lang="he-IL" sz="11500">
              <a:solidFill>
                <a:schemeClr val="accent2"/>
              </a:solidFill>
            </a:endParaRPr>
          </a:p>
        </p:txBody>
      </p:sp>
      <p:sp>
        <p:nvSpPr>
          <p:cNvPr id="15364" name="אליפסה 4"/>
          <p:cNvSpPr/>
          <p:nvPr>
            <p:custDataLst>
              <p:tags r:id="rId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02</a:t>
            </a:r>
            <a:endParaRPr lang="he-IL" sz="11500">
              <a:solidFill>
                <a:schemeClr val="accent2"/>
              </a:solidFill>
            </a:endParaRPr>
          </a:p>
        </p:txBody>
      </p:sp>
      <p:sp>
        <p:nvSpPr>
          <p:cNvPr id="15365" name="אליפסה 5"/>
          <p:cNvSpPr/>
          <p:nvPr>
            <p:custDataLst>
              <p:tags r:id="rId4"/>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03</a:t>
            </a:r>
            <a:endParaRPr lang="he-IL" sz="11500">
              <a:solidFill>
                <a:schemeClr val="accent2"/>
              </a:solidFill>
            </a:endParaRPr>
          </a:p>
        </p:txBody>
      </p:sp>
      <p:sp>
        <p:nvSpPr>
          <p:cNvPr id="15366" name="אליפסה 6"/>
          <p:cNvSpPr/>
          <p:nvPr>
            <p:custDataLst>
              <p:tags r:id="rId5"/>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04</a:t>
            </a:r>
            <a:endParaRPr lang="he-IL" sz="11500">
              <a:solidFill>
                <a:schemeClr val="accent2"/>
              </a:solidFill>
            </a:endParaRPr>
          </a:p>
        </p:txBody>
      </p:sp>
      <p:sp>
        <p:nvSpPr>
          <p:cNvPr id="15367" name="אליפסה 7"/>
          <p:cNvSpPr/>
          <p:nvPr>
            <p:custDataLst>
              <p:tags r:id="rId6"/>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05</a:t>
            </a:r>
            <a:endParaRPr lang="he-IL" sz="11500">
              <a:solidFill>
                <a:schemeClr val="accent2"/>
              </a:solidFill>
            </a:endParaRPr>
          </a:p>
        </p:txBody>
      </p:sp>
      <p:sp>
        <p:nvSpPr>
          <p:cNvPr id="15368" name="אליפסה 8"/>
          <p:cNvSpPr/>
          <p:nvPr>
            <p:custDataLst>
              <p:tags r:id="rId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06</a:t>
            </a:r>
            <a:endParaRPr lang="he-IL" sz="11500">
              <a:solidFill>
                <a:schemeClr val="accent2"/>
              </a:solidFill>
            </a:endParaRPr>
          </a:p>
        </p:txBody>
      </p:sp>
      <p:sp>
        <p:nvSpPr>
          <p:cNvPr id="15369" name="אליפסה 9"/>
          <p:cNvSpPr/>
          <p:nvPr>
            <p:custDataLst>
              <p:tags r:id="rId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07</a:t>
            </a:r>
            <a:endParaRPr lang="he-IL" sz="11500">
              <a:solidFill>
                <a:schemeClr val="accent2"/>
              </a:solidFill>
            </a:endParaRPr>
          </a:p>
        </p:txBody>
      </p:sp>
      <p:sp>
        <p:nvSpPr>
          <p:cNvPr id="15370" name="אליפסה 10"/>
          <p:cNvSpPr/>
          <p:nvPr>
            <p:custDataLst>
              <p:tags r:id="rId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08</a:t>
            </a:r>
            <a:endParaRPr lang="he-IL" sz="11500">
              <a:solidFill>
                <a:schemeClr val="accent2"/>
              </a:solidFill>
            </a:endParaRPr>
          </a:p>
        </p:txBody>
      </p:sp>
      <p:sp>
        <p:nvSpPr>
          <p:cNvPr id="15371" name="אליפסה 11"/>
          <p:cNvSpPr/>
          <p:nvPr>
            <p:custDataLst>
              <p:tags r:id="rId1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09</a:t>
            </a:r>
            <a:endParaRPr lang="he-IL" sz="11500">
              <a:solidFill>
                <a:schemeClr val="accent2"/>
              </a:solidFill>
            </a:endParaRPr>
          </a:p>
        </p:txBody>
      </p:sp>
      <p:sp>
        <p:nvSpPr>
          <p:cNvPr id="15372" name="אליפסה 12"/>
          <p:cNvSpPr/>
          <p:nvPr>
            <p:custDataLst>
              <p:tags r:id="rId1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10</a:t>
            </a:r>
            <a:endParaRPr lang="he-IL" sz="11500">
              <a:solidFill>
                <a:schemeClr val="accent2"/>
              </a:solidFill>
            </a:endParaRPr>
          </a:p>
        </p:txBody>
      </p:sp>
      <p:sp>
        <p:nvSpPr>
          <p:cNvPr id="15373" name="אליפסה 13"/>
          <p:cNvSpPr/>
          <p:nvPr>
            <p:custDataLst>
              <p:tags r:id="rId1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11</a:t>
            </a:r>
            <a:endParaRPr lang="he-IL" sz="11500">
              <a:solidFill>
                <a:schemeClr val="accent2"/>
              </a:solidFill>
            </a:endParaRPr>
          </a:p>
        </p:txBody>
      </p:sp>
      <p:sp>
        <p:nvSpPr>
          <p:cNvPr id="15374" name="אליפסה 14"/>
          <p:cNvSpPr/>
          <p:nvPr>
            <p:custDataLst>
              <p:tags r:id="rId1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12</a:t>
            </a:r>
            <a:endParaRPr lang="he-IL" sz="11500">
              <a:solidFill>
                <a:schemeClr val="accent2"/>
              </a:solidFill>
            </a:endParaRPr>
          </a:p>
        </p:txBody>
      </p:sp>
      <p:sp>
        <p:nvSpPr>
          <p:cNvPr id="15375" name="אליפסה 15"/>
          <p:cNvSpPr/>
          <p:nvPr>
            <p:custDataLst>
              <p:tags r:id="rId14"/>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13</a:t>
            </a:r>
            <a:endParaRPr lang="he-IL" sz="11500">
              <a:solidFill>
                <a:schemeClr val="accent2"/>
              </a:solidFill>
            </a:endParaRPr>
          </a:p>
        </p:txBody>
      </p:sp>
      <p:sp>
        <p:nvSpPr>
          <p:cNvPr id="15376" name="אליפסה 16"/>
          <p:cNvSpPr/>
          <p:nvPr>
            <p:custDataLst>
              <p:tags r:id="rId15"/>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14</a:t>
            </a:r>
            <a:endParaRPr lang="he-IL" sz="11500">
              <a:solidFill>
                <a:schemeClr val="accent2"/>
              </a:solidFill>
            </a:endParaRPr>
          </a:p>
        </p:txBody>
      </p:sp>
      <p:sp>
        <p:nvSpPr>
          <p:cNvPr id="15377" name="אליפסה 17"/>
          <p:cNvSpPr/>
          <p:nvPr>
            <p:custDataLst>
              <p:tags r:id="rId16"/>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15</a:t>
            </a:r>
            <a:endParaRPr lang="he-IL" sz="11500">
              <a:solidFill>
                <a:schemeClr val="accent2"/>
              </a:solidFill>
            </a:endParaRPr>
          </a:p>
        </p:txBody>
      </p:sp>
      <p:sp>
        <p:nvSpPr>
          <p:cNvPr id="15378" name="אליפסה 18"/>
          <p:cNvSpPr/>
          <p:nvPr>
            <p:custDataLst>
              <p:tags r:id="rId1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16</a:t>
            </a:r>
            <a:endParaRPr lang="he-IL" sz="11500">
              <a:solidFill>
                <a:schemeClr val="accent2"/>
              </a:solidFill>
            </a:endParaRPr>
          </a:p>
        </p:txBody>
      </p:sp>
      <p:sp>
        <p:nvSpPr>
          <p:cNvPr id="15379" name="אליפסה 19"/>
          <p:cNvSpPr/>
          <p:nvPr>
            <p:custDataLst>
              <p:tags r:id="rId1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17</a:t>
            </a:r>
            <a:endParaRPr lang="he-IL" sz="11500">
              <a:solidFill>
                <a:schemeClr val="accent2"/>
              </a:solidFill>
            </a:endParaRPr>
          </a:p>
        </p:txBody>
      </p:sp>
      <p:sp>
        <p:nvSpPr>
          <p:cNvPr id="15380" name="אליפסה 20"/>
          <p:cNvSpPr/>
          <p:nvPr>
            <p:custDataLst>
              <p:tags r:id="rId19"/>
            </p:custDataLst>
          </p:nvPr>
        </p:nvSpPr>
        <p:spPr>
          <a:xfrm>
            <a:off x="9464675"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18</a:t>
            </a:r>
            <a:endParaRPr lang="he-IL" sz="11500">
              <a:solidFill>
                <a:schemeClr val="accent2"/>
              </a:solidFill>
            </a:endParaRPr>
          </a:p>
        </p:txBody>
      </p:sp>
      <p:sp>
        <p:nvSpPr>
          <p:cNvPr id="15381" name="אליפסה 21"/>
          <p:cNvSpPr/>
          <p:nvPr>
            <p:custDataLst>
              <p:tags r:id="rId20"/>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19</a:t>
            </a:r>
            <a:endParaRPr lang="he-IL" sz="11500">
              <a:solidFill>
                <a:schemeClr val="accent2"/>
              </a:solidFill>
            </a:endParaRPr>
          </a:p>
        </p:txBody>
      </p:sp>
      <p:sp>
        <p:nvSpPr>
          <p:cNvPr id="15382" name="אליפסה 22"/>
          <p:cNvSpPr/>
          <p:nvPr>
            <p:custDataLst>
              <p:tags r:id="rId21"/>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20</a:t>
            </a:r>
            <a:endParaRPr lang="he-IL" sz="11500">
              <a:solidFill>
                <a:schemeClr val="accent2"/>
              </a:solidFill>
            </a:endParaRPr>
          </a:p>
        </p:txBody>
      </p:sp>
      <p:sp>
        <p:nvSpPr>
          <p:cNvPr id="15383" name="אליפסה 23"/>
          <p:cNvSpPr/>
          <p:nvPr>
            <p:custDataLst>
              <p:tags r:id="rId22"/>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21</a:t>
            </a:r>
            <a:endParaRPr lang="he-IL" sz="11500">
              <a:solidFill>
                <a:schemeClr val="accent2"/>
              </a:solidFill>
            </a:endParaRPr>
          </a:p>
        </p:txBody>
      </p:sp>
      <p:sp>
        <p:nvSpPr>
          <p:cNvPr id="15384" name="אליפסה 24"/>
          <p:cNvSpPr/>
          <p:nvPr>
            <p:custDataLst>
              <p:tags r:id="rId23"/>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22</a:t>
            </a:r>
            <a:endParaRPr lang="he-IL" sz="11500">
              <a:solidFill>
                <a:schemeClr val="accent2"/>
              </a:solidFill>
            </a:endParaRPr>
          </a:p>
        </p:txBody>
      </p:sp>
      <p:sp>
        <p:nvSpPr>
          <p:cNvPr id="15385" name="אליפסה 25"/>
          <p:cNvSpPr/>
          <p:nvPr>
            <p:custDataLst>
              <p:tags r:id="rId24"/>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23</a:t>
            </a:r>
            <a:endParaRPr lang="he-IL" sz="11500">
              <a:solidFill>
                <a:schemeClr val="accent2"/>
              </a:solidFill>
            </a:endParaRPr>
          </a:p>
        </p:txBody>
      </p:sp>
      <p:sp>
        <p:nvSpPr>
          <p:cNvPr id="15386" name="אליפסה 26"/>
          <p:cNvSpPr/>
          <p:nvPr>
            <p:custDataLst>
              <p:tags r:id="rId2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24</a:t>
            </a:r>
            <a:endParaRPr lang="he-IL" sz="11500">
              <a:solidFill>
                <a:schemeClr val="accent2"/>
              </a:solidFill>
            </a:endParaRPr>
          </a:p>
        </p:txBody>
      </p:sp>
      <p:sp>
        <p:nvSpPr>
          <p:cNvPr id="15387" name="אליפסה 27"/>
          <p:cNvSpPr/>
          <p:nvPr>
            <p:custDataLst>
              <p:tags r:id="rId2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25</a:t>
            </a:r>
            <a:endParaRPr lang="he-IL" sz="11500">
              <a:solidFill>
                <a:schemeClr val="accent2"/>
              </a:solidFill>
            </a:endParaRPr>
          </a:p>
        </p:txBody>
      </p:sp>
      <p:sp>
        <p:nvSpPr>
          <p:cNvPr id="15388" name="אליפסה 28"/>
          <p:cNvSpPr/>
          <p:nvPr>
            <p:custDataLst>
              <p:tags r:id="rId27"/>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26</a:t>
            </a:r>
            <a:endParaRPr lang="he-IL" sz="11500">
              <a:solidFill>
                <a:schemeClr val="accent2"/>
              </a:solidFill>
            </a:endParaRPr>
          </a:p>
        </p:txBody>
      </p:sp>
      <p:sp>
        <p:nvSpPr>
          <p:cNvPr id="15389" name="אליפסה 29"/>
          <p:cNvSpPr/>
          <p:nvPr>
            <p:custDataLst>
              <p:tags r:id="rId28"/>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27</a:t>
            </a:r>
            <a:endParaRPr lang="he-IL" sz="11500">
              <a:solidFill>
                <a:schemeClr val="accent2"/>
              </a:solidFill>
            </a:endParaRPr>
          </a:p>
        </p:txBody>
      </p:sp>
      <p:sp>
        <p:nvSpPr>
          <p:cNvPr id="15390" name="אליפסה 30"/>
          <p:cNvSpPr/>
          <p:nvPr>
            <p:custDataLst>
              <p:tags r:id="rId29"/>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28</a:t>
            </a:r>
            <a:endParaRPr lang="he-IL" sz="11500">
              <a:solidFill>
                <a:schemeClr val="accent2"/>
              </a:solidFill>
            </a:endParaRPr>
          </a:p>
        </p:txBody>
      </p:sp>
      <p:sp>
        <p:nvSpPr>
          <p:cNvPr id="15391" name="אליפסה 31"/>
          <p:cNvSpPr/>
          <p:nvPr>
            <p:custDataLst>
              <p:tags r:id="rId30"/>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29</a:t>
            </a:r>
            <a:endParaRPr lang="he-IL" sz="11500">
              <a:solidFill>
                <a:schemeClr val="accent2"/>
              </a:solidFill>
            </a:endParaRPr>
          </a:p>
        </p:txBody>
      </p:sp>
      <p:sp>
        <p:nvSpPr>
          <p:cNvPr id="15392" name="אליפסה 32"/>
          <p:cNvSpPr/>
          <p:nvPr>
            <p:custDataLst>
              <p:tags r:id="rId31"/>
            </p:custDataLst>
          </p:nvPr>
        </p:nvSpPr>
        <p:spPr>
          <a:xfrm>
            <a:off x="94567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30</a:t>
            </a:r>
            <a:endParaRPr lang="he-IL" sz="11500">
              <a:solidFill>
                <a:schemeClr val="accent2"/>
              </a:solidFill>
            </a:endParaRPr>
          </a:p>
        </p:txBody>
      </p:sp>
      <p:sp>
        <p:nvSpPr>
          <p:cNvPr id="15393" name="מסגרת משופעת 33"/>
          <p:cNvSpPr/>
          <p:nvPr>
            <p:custDataLst>
              <p:tags r:id="rId32"/>
            </p:custDataLst>
          </p:nvPr>
        </p:nvSpPr>
        <p:spPr>
          <a:xfrm>
            <a:off x="2398712" y="180975"/>
            <a:ext cx="7570788" cy="1504950"/>
          </a:xfrm>
          <a:prstGeom prst="bevel">
            <a:avLst>
              <a:gd name="adj" fmla="val 12500"/>
            </a:avLst>
          </a:prstGeom>
          <a:solidFill>
            <a:srgbClr val="FFD966"/>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400" b="1">
                <a:cs typeface="Times New Roman"/>
              </a:rPr>
              <a:t>ליל הסדר הוא אירוע של התכנסות ואחדות.</a:t>
            </a:r>
            <a:br>
              <a:rPr lang="en-US" sz="2400" b="1">
                <a:cs typeface="Arial"/>
              </a:rPr>
            </a:br>
            <a:r>
              <a:rPr lang="he-IL" sz="2400" b="1">
                <a:cs typeface="Times New Roman"/>
              </a:rPr>
              <a:t> תחילה פותחים ב"קידוש" החג ומברכים על כוס יין, שהיא הראשונה מתוך?</a:t>
            </a:r>
          </a:p>
        </p:txBody>
      </p:sp>
      <p:sp>
        <p:nvSpPr>
          <p:cNvPr id="15394" name="מגילה אופקית 34"/>
          <p:cNvSpPr/>
          <p:nvPr>
            <p:custDataLst>
              <p:tags r:id="rId33"/>
            </p:custDataLst>
          </p:nvPr>
        </p:nvSpPr>
        <p:spPr>
          <a:xfrm>
            <a:off x="10072688" y="180975"/>
            <a:ext cx="1998662" cy="150495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600" b="1">
                <a:cs typeface="Times New Roman"/>
              </a:rPr>
              <a:t>קָדֵשׁ</a:t>
            </a:r>
          </a:p>
        </p:txBody>
      </p:sp>
      <p:sp>
        <p:nvSpPr>
          <p:cNvPr id="15395" name="מסגרת משופעת 35"/>
          <p:cNvSpPr/>
          <p:nvPr>
            <p:custDataLst>
              <p:tags r:id="rId34"/>
            </p:custDataLst>
          </p:nvPr>
        </p:nvSpPr>
        <p:spPr>
          <a:xfrm>
            <a:off x="6376988" y="2832100"/>
            <a:ext cx="2408238" cy="1022350"/>
          </a:xfrm>
          <a:prstGeom prst="bevel">
            <a:avLst>
              <a:gd name="adj" fmla="val 12500"/>
            </a:avLst>
          </a:prstGeom>
          <a:solidFill>
            <a:srgbClr val="FFFFFF"/>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a:solidFill>
                <a:srgbClr val="A9D18E"/>
              </a:solidFill>
            </a:endParaRPr>
          </a:p>
        </p:txBody>
      </p:sp>
      <p:pic>
        <p:nvPicPr>
          <p:cNvPr id="15396" name="תמונה 36"/>
          <p:cNvPicPr>
            <a:picLocks noChangeAspect="1"/>
          </p:cNvPicPr>
          <p:nvPr>
            <p:custDataLst>
              <p:tags r:id="rId35"/>
            </p:custDataLst>
          </p:nvPr>
        </p:nvPicPr>
        <p:blipFill>
          <a:blip r:embed="rId45"/>
          <a:stretch>
            <a:fillRect/>
          </a:stretch>
        </p:blipFill>
        <p:spPr>
          <a:xfrm>
            <a:off x="6394450" y="4673600"/>
            <a:ext cx="2408238" cy="1036638"/>
          </a:xfrm>
          <a:prstGeom prst="rect">
            <a:avLst/>
          </a:prstGeom>
          <a:noFill/>
          <a:ln cap="flat">
            <a:noFill/>
            <a:prstDash val="solid"/>
            <a:round/>
            <a:headEnd type="none" w="med" len="med"/>
            <a:tailEnd type="none" w="med" len="med"/>
          </a:ln>
        </p:spPr>
      </p:pic>
      <p:pic>
        <p:nvPicPr>
          <p:cNvPr id="15397" name="תמונה 37"/>
          <p:cNvPicPr>
            <a:picLocks noChangeAspect="1"/>
          </p:cNvPicPr>
          <p:nvPr>
            <p:custDataLst>
              <p:tags r:id="rId36"/>
            </p:custDataLst>
          </p:nvPr>
        </p:nvPicPr>
        <p:blipFill>
          <a:blip r:embed="rId45"/>
          <a:stretch>
            <a:fillRect/>
          </a:stretch>
        </p:blipFill>
        <p:spPr>
          <a:xfrm>
            <a:off x="2532062" y="2819400"/>
            <a:ext cx="2498725" cy="1036638"/>
          </a:xfrm>
          <a:prstGeom prst="rect">
            <a:avLst/>
          </a:prstGeom>
          <a:noFill/>
          <a:ln cap="flat">
            <a:noFill/>
            <a:prstDash val="solid"/>
            <a:round/>
            <a:headEnd type="none" w="med" len="med"/>
            <a:tailEnd type="none" w="med" len="med"/>
          </a:ln>
        </p:spPr>
      </p:pic>
      <p:pic>
        <p:nvPicPr>
          <p:cNvPr id="15398" name="תמונה 38"/>
          <p:cNvPicPr>
            <a:picLocks noChangeAspect="1"/>
          </p:cNvPicPr>
          <p:nvPr>
            <p:custDataLst>
              <p:tags r:id="rId37"/>
            </p:custDataLst>
          </p:nvPr>
        </p:nvPicPr>
        <p:blipFill>
          <a:blip r:embed="rId46"/>
          <a:stretch>
            <a:fillRect/>
          </a:stretch>
        </p:blipFill>
        <p:spPr>
          <a:xfrm>
            <a:off x="2532062" y="4673600"/>
            <a:ext cx="2498725" cy="1036638"/>
          </a:xfrm>
          <a:prstGeom prst="rect">
            <a:avLst/>
          </a:prstGeom>
          <a:noFill/>
          <a:ln cap="flat">
            <a:noFill/>
            <a:prstDash val="solid"/>
            <a:round/>
            <a:headEnd type="none" w="med" len="med"/>
            <a:tailEnd type="none" w="med" len="med"/>
          </a:ln>
        </p:spPr>
      </p:pic>
      <p:sp>
        <p:nvSpPr>
          <p:cNvPr id="15399" name="TextBox 39"/>
          <p:cNvSpPr/>
          <p:nvPr>
            <p:custDataLst>
              <p:tags r:id="rId38"/>
            </p:custDataLst>
          </p:nvPr>
        </p:nvSpPr>
        <p:spPr>
          <a:xfrm>
            <a:off x="6394450" y="3076575"/>
            <a:ext cx="1943100" cy="52387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800" b="1">
                <a:solidFill>
                  <a:srgbClr val="0A02A6"/>
                </a:solidFill>
              </a:rPr>
              <a:t>א. 8</a:t>
            </a:r>
          </a:p>
        </p:txBody>
      </p:sp>
      <p:sp>
        <p:nvSpPr>
          <p:cNvPr id="15400" name="TextBox 40"/>
          <p:cNvSpPr/>
          <p:nvPr>
            <p:custDataLst>
              <p:tags r:id="rId39"/>
            </p:custDataLst>
          </p:nvPr>
        </p:nvSpPr>
        <p:spPr>
          <a:xfrm>
            <a:off x="7010400" y="4929188"/>
            <a:ext cx="1955800" cy="52387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800" b="1">
                <a:solidFill>
                  <a:srgbClr val="0A02A6"/>
                </a:solidFill>
              </a:rPr>
              <a:t>ב. 4</a:t>
            </a:r>
          </a:p>
        </p:txBody>
      </p:sp>
      <p:sp>
        <p:nvSpPr>
          <p:cNvPr id="15401" name="TextBox 41"/>
          <p:cNvSpPr/>
          <p:nvPr>
            <p:custDataLst>
              <p:tags r:id="rId40"/>
            </p:custDataLst>
          </p:nvPr>
        </p:nvSpPr>
        <p:spPr>
          <a:xfrm>
            <a:off x="2593975" y="3054350"/>
            <a:ext cx="2271712" cy="52387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800" b="1">
                <a:solidFill>
                  <a:srgbClr val="0A02A6"/>
                </a:solidFill>
              </a:rPr>
              <a:t>ג. 10</a:t>
            </a:r>
          </a:p>
        </p:txBody>
      </p:sp>
      <p:sp>
        <p:nvSpPr>
          <p:cNvPr id="15402" name="TextBox 42"/>
          <p:cNvSpPr/>
          <p:nvPr>
            <p:custDataLst>
              <p:tags r:id="rId41"/>
            </p:custDataLst>
          </p:nvPr>
        </p:nvSpPr>
        <p:spPr>
          <a:xfrm>
            <a:off x="3357562" y="4929188"/>
            <a:ext cx="2009775" cy="52387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800" b="1">
                <a:solidFill>
                  <a:srgbClr val="0A02A6"/>
                </a:solidFill>
              </a:rPr>
              <a:t>ד. 7</a:t>
            </a:r>
          </a:p>
        </p:txBody>
      </p:sp>
      <p:pic>
        <p:nvPicPr>
          <p:cNvPr id="15403" name="תמונה 43"/>
          <p:cNvPicPr>
            <a:picLocks noChangeAspect="1"/>
          </p:cNvPicPr>
          <p:nvPr>
            <p:custDataLst>
              <p:tags r:id="rId42"/>
            </p:custDataLst>
          </p:nvPr>
        </p:nvPicPr>
        <p:blipFill>
          <a:blip r:embed="rId47"/>
          <a:stretch>
            <a:fillRect/>
          </a:stretch>
        </p:blipFill>
        <p:spPr>
          <a:xfrm>
            <a:off x="573088" y="757238"/>
            <a:ext cx="1490662" cy="4953000"/>
          </a:xfrm>
          <a:prstGeom prst="rect">
            <a:avLst/>
          </a:prstGeom>
          <a:noFill/>
          <a:ln cap="flat">
            <a:noFill/>
            <a:prstDash val="solid"/>
            <a:round/>
            <a:headEnd type="none" w="med" len="med"/>
            <a:tailEnd type="none" w="med" len="med"/>
          </a:ln>
          <a:effectLst>
            <a:outerShdw dist="35921" dir="2700000" algn="ctr">
              <a:srgbClr val="808080"/>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29000"/>
                                  </p:stCondLst>
                                  <p:childTnLst>
                                    <p:set>
                                      <p:cBhvr>
                                        <p:cTn id="6" dur="1" fill="hold">
                                          <p:stCondLst>
                                            <p:cond delay="999"/>
                                          </p:stCondLst>
                                        </p:cTn>
                                        <p:tgtEl>
                                          <p:spTgt spid="15363"/>
                                        </p:tgtEl>
                                        <p:attrNameLst>
                                          <p:attrName>style.visibility</p:attrName>
                                        </p:attrNameLst>
                                      </p:cBhvr>
                                      <p:to>
                                        <p:strVal val="visible"/>
                                      </p:to>
                                    </p:set>
                                  </p:childTnLst>
                                </p:cTn>
                              </p:par>
                              <p:par>
                                <p:cTn id="7" presetID="1" presetClass="exit" presetSubtype="0" fill="hold" nodeType="withEffect">
                                  <p:stCondLst>
                                    <p:cond delay="30000"/>
                                  </p:stCondLst>
                                  <p:childTnLst>
                                    <p:set>
                                      <p:cBhvr>
                                        <p:cTn id="8" dur="1" fill="hold">
                                          <p:stCondLst>
                                            <p:cond delay="999"/>
                                          </p:stCondLst>
                                        </p:cTn>
                                        <p:tgtEl>
                                          <p:spTgt spid="15363"/>
                                        </p:tgtEl>
                                        <p:attrNameLst>
                                          <p:attrName>style.visibility</p:attrName>
                                        </p:attrNameLst>
                                      </p:cBhvr>
                                      <p:to>
                                        <p:strVal val="hidden"/>
                                      </p:to>
                                    </p:set>
                                  </p:childTnLst>
                                </p:cTn>
                              </p:par>
                              <p:par>
                                <p:cTn id="9" presetID="1" presetClass="entr" presetSubtype="0" fill="hold" grpId="0" nodeType="withEffect">
                                  <p:stCondLst>
                                    <p:cond delay="28000"/>
                                  </p:stCondLst>
                                  <p:childTnLst>
                                    <p:set>
                                      <p:cBhvr>
                                        <p:cTn id="10" dur="1" fill="hold">
                                          <p:stCondLst>
                                            <p:cond delay="999"/>
                                          </p:stCondLst>
                                        </p:cTn>
                                        <p:tgtEl>
                                          <p:spTgt spid="15364"/>
                                        </p:tgtEl>
                                        <p:attrNameLst>
                                          <p:attrName>style.visibility</p:attrName>
                                        </p:attrNameLst>
                                      </p:cBhvr>
                                      <p:to>
                                        <p:strVal val="visible"/>
                                      </p:to>
                                    </p:set>
                                  </p:childTnLst>
                                </p:cTn>
                              </p:par>
                              <p:par>
                                <p:cTn id="11" presetID="1" presetClass="exit" presetSubtype="0" fill="hold" nodeType="withEffect">
                                  <p:stCondLst>
                                    <p:cond delay="29000"/>
                                  </p:stCondLst>
                                  <p:childTnLst>
                                    <p:set>
                                      <p:cBhvr>
                                        <p:cTn id="12" dur="1" fill="hold">
                                          <p:stCondLst>
                                            <p:cond delay="999"/>
                                          </p:stCondLst>
                                        </p:cTn>
                                        <p:tgtEl>
                                          <p:spTgt spid="15364"/>
                                        </p:tgtEl>
                                        <p:attrNameLst>
                                          <p:attrName>style.visibility</p:attrName>
                                        </p:attrNameLst>
                                      </p:cBhvr>
                                      <p:to>
                                        <p:strVal val="hidden"/>
                                      </p:to>
                                    </p:set>
                                  </p:childTnLst>
                                </p:cTn>
                              </p:par>
                              <p:par>
                                <p:cTn id="13" presetID="1" presetClass="entr" presetSubtype="0" fill="hold" grpId="0" nodeType="withEffect">
                                  <p:stCondLst>
                                    <p:cond delay="27000"/>
                                  </p:stCondLst>
                                  <p:childTnLst>
                                    <p:set>
                                      <p:cBhvr>
                                        <p:cTn id="14" dur="1" fill="hold">
                                          <p:stCondLst>
                                            <p:cond delay="999"/>
                                          </p:stCondLst>
                                        </p:cTn>
                                        <p:tgtEl>
                                          <p:spTgt spid="15365"/>
                                        </p:tgtEl>
                                        <p:attrNameLst>
                                          <p:attrName>style.visibility</p:attrName>
                                        </p:attrNameLst>
                                      </p:cBhvr>
                                      <p:to>
                                        <p:strVal val="visible"/>
                                      </p:to>
                                    </p:set>
                                  </p:childTnLst>
                                </p:cTn>
                              </p:par>
                              <p:par>
                                <p:cTn id="15" presetID="1" presetClass="exit" presetSubtype="0" fill="hold" nodeType="withEffect">
                                  <p:stCondLst>
                                    <p:cond delay="28000"/>
                                  </p:stCondLst>
                                  <p:childTnLst>
                                    <p:set>
                                      <p:cBhvr>
                                        <p:cTn id="16" dur="1" fill="hold">
                                          <p:stCondLst>
                                            <p:cond delay="999"/>
                                          </p:stCondLst>
                                        </p:cTn>
                                        <p:tgtEl>
                                          <p:spTgt spid="15365"/>
                                        </p:tgtEl>
                                        <p:attrNameLst>
                                          <p:attrName>style.visibility</p:attrName>
                                        </p:attrNameLst>
                                      </p:cBhvr>
                                      <p:to>
                                        <p:strVal val="hidden"/>
                                      </p:to>
                                    </p:set>
                                  </p:childTnLst>
                                </p:cTn>
                              </p:par>
                              <p:par>
                                <p:cTn id="17" presetID="1" presetClass="entr" presetSubtype="0" fill="hold" grpId="0" nodeType="withEffect">
                                  <p:stCondLst>
                                    <p:cond delay="26000"/>
                                  </p:stCondLst>
                                  <p:childTnLst>
                                    <p:set>
                                      <p:cBhvr>
                                        <p:cTn id="18" dur="1" fill="hold">
                                          <p:stCondLst>
                                            <p:cond delay="999"/>
                                          </p:stCondLst>
                                        </p:cTn>
                                        <p:tgtEl>
                                          <p:spTgt spid="15366"/>
                                        </p:tgtEl>
                                        <p:attrNameLst>
                                          <p:attrName>style.visibility</p:attrName>
                                        </p:attrNameLst>
                                      </p:cBhvr>
                                      <p:to>
                                        <p:strVal val="visible"/>
                                      </p:to>
                                    </p:set>
                                  </p:childTnLst>
                                </p:cTn>
                              </p:par>
                              <p:par>
                                <p:cTn id="19" presetID="1" presetClass="exit" presetSubtype="0" fill="hold" nodeType="withEffect">
                                  <p:stCondLst>
                                    <p:cond delay="27000"/>
                                  </p:stCondLst>
                                  <p:childTnLst>
                                    <p:set>
                                      <p:cBhvr>
                                        <p:cTn id="20" dur="1" fill="hold">
                                          <p:stCondLst>
                                            <p:cond delay="999"/>
                                          </p:stCondLst>
                                        </p:cTn>
                                        <p:tgtEl>
                                          <p:spTgt spid="15366"/>
                                        </p:tgtEl>
                                        <p:attrNameLst>
                                          <p:attrName>style.visibility</p:attrName>
                                        </p:attrNameLst>
                                      </p:cBhvr>
                                      <p:to>
                                        <p:strVal val="hidden"/>
                                      </p:to>
                                    </p:set>
                                  </p:childTnLst>
                                </p:cTn>
                              </p:par>
                              <p:par>
                                <p:cTn id="21" presetID="1" presetClass="entr" presetSubtype="0" fill="hold" grpId="0" nodeType="withEffect">
                                  <p:stCondLst>
                                    <p:cond delay="25000"/>
                                  </p:stCondLst>
                                  <p:childTnLst>
                                    <p:set>
                                      <p:cBhvr>
                                        <p:cTn id="22" dur="1" fill="hold">
                                          <p:stCondLst>
                                            <p:cond delay="999"/>
                                          </p:stCondLst>
                                        </p:cTn>
                                        <p:tgtEl>
                                          <p:spTgt spid="15367"/>
                                        </p:tgtEl>
                                        <p:attrNameLst>
                                          <p:attrName>style.visibility</p:attrName>
                                        </p:attrNameLst>
                                      </p:cBhvr>
                                      <p:to>
                                        <p:strVal val="visible"/>
                                      </p:to>
                                    </p:set>
                                  </p:childTnLst>
                                </p:cTn>
                              </p:par>
                              <p:par>
                                <p:cTn id="23" presetID="1" presetClass="exit" presetSubtype="0" fill="hold" nodeType="withEffect">
                                  <p:stCondLst>
                                    <p:cond delay="26000"/>
                                  </p:stCondLst>
                                  <p:childTnLst>
                                    <p:set>
                                      <p:cBhvr>
                                        <p:cTn id="24" dur="1" fill="hold">
                                          <p:stCondLst>
                                            <p:cond delay="999"/>
                                          </p:stCondLst>
                                        </p:cTn>
                                        <p:tgtEl>
                                          <p:spTgt spid="15367"/>
                                        </p:tgtEl>
                                        <p:attrNameLst>
                                          <p:attrName>style.visibility</p:attrName>
                                        </p:attrNameLst>
                                      </p:cBhvr>
                                      <p:to>
                                        <p:strVal val="hidden"/>
                                      </p:to>
                                    </p:set>
                                  </p:childTnLst>
                                </p:cTn>
                              </p:par>
                              <p:par>
                                <p:cTn id="25" presetID="1" presetClass="entr" presetSubtype="0" fill="hold" grpId="0" nodeType="withEffect">
                                  <p:stCondLst>
                                    <p:cond delay="24000"/>
                                  </p:stCondLst>
                                  <p:childTnLst>
                                    <p:set>
                                      <p:cBhvr>
                                        <p:cTn id="26" dur="1" fill="hold">
                                          <p:stCondLst>
                                            <p:cond delay="999"/>
                                          </p:stCondLst>
                                        </p:cTn>
                                        <p:tgtEl>
                                          <p:spTgt spid="15368"/>
                                        </p:tgtEl>
                                        <p:attrNameLst>
                                          <p:attrName>style.visibility</p:attrName>
                                        </p:attrNameLst>
                                      </p:cBhvr>
                                      <p:to>
                                        <p:strVal val="visible"/>
                                      </p:to>
                                    </p:set>
                                  </p:childTnLst>
                                </p:cTn>
                              </p:par>
                              <p:par>
                                <p:cTn id="27" presetID="1" presetClass="exit" presetSubtype="0" fill="hold" nodeType="withEffect">
                                  <p:stCondLst>
                                    <p:cond delay="25000"/>
                                  </p:stCondLst>
                                  <p:childTnLst>
                                    <p:set>
                                      <p:cBhvr>
                                        <p:cTn id="28" dur="1" fill="hold">
                                          <p:stCondLst>
                                            <p:cond delay="999"/>
                                          </p:stCondLst>
                                        </p:cTn>
                                        <p:tgtEl>
                                          <p:spTgt spid="15368"/>
                                        </p:tgtEl>
                                        <p:attrNameLst>
                                          <p:attrName>style.visibility</p:attrName>
                                        </p:attrNameLst>
                                      </p:cBhvr>
                                      <p:to>
                                        <p:strVal val="hidden"/>
                                      </p:to>
                                    </p:set>
                                  </p:childTnLst>
                                </p:cTn>
                              </p:par>
                              <p:par>
                                <p:cTn id="29" presetID="1" presetClass="entr" presetSubtype="0" fill="hold" grpId="0" nodeType="withEffect">
                                  <p:stCondLst>
                                    <p:cond delay="23000"/>
                                  </p:stCondLst>
                                  <p:childTnLst>
                                    <p:set>
                                      <p:cBhvr>
                                        <p:cTn id="30" dur="1" fill="hold">
                                          <p:stCondLst>
                                            <p:cond delay="999"/>
                                          </p:stCondLst>
                                        </p:cTn>
                                        <p:tgtEl>
                                          <p:spTgt spid="15369"/>
                                        </p:tgtEl>
                                        <p:attrNameLst>
                                          <p:attrName>style.visibility</p:attrName>
                                        </p:attrNameLst>
                                      </p:cBhvr>
                                      <p:to>
                                        <p:strVal val="visible"/>
                                      </p:to>
                                    </p:set>
                                  </p:childTnLst>
                                </p:cTn>
                              </p:par>
                              <p:par>
                                <p:cTn id="31" presetID="1" presetClass="exit" presetSubtype="0" fill="hold" nodeType="withEffect">
                                  <p:stCondLst>
                                    <p:cond delay="24000"/>
                                  </p:stCondLst>
                                  <p:childTnLst>
                                    <p:set>
                                      <p:cBhvr>
                                        <p:cTn id="32" dur="1" fill="hold">
                                          <p:stCondLst>
                                            <p:cond delay="999"/>
                                          </p:stCondLst>
                                        </p:cTn>
                                        <p:tgtEl>
                                          <p:spTgt spid="15369"/>
                                        </p:tgtEl>
                                        <p:attrNameLst>
                                          <p:attrName>style.visibility</p:attrName>
                                        </p:attrNameLst>
                                      </p:cBhvr>
                                      <p:to>
                                        <p:strVal val="hidden"/>
                                      </p:to>
                                    </p:set>
                                  </p:childTnLst>
                                </p:cTn>
                              </p:par>
                              <p:par>
                                <p:cTn id="33" presetID="1" presetClass="entr" presetSubtype="0" fill="hold" grpId="0" nodeType="withEffect">
                                  <p:stCondLst>
                                    <p:cond delay="22000"/>
                                  </p:stCondLst>
                                  <p:childTnLst>
                                    <p:set>
                                      <p:cBhvr>
                                        <p:cTn id="34" dur="1" fill="hold">
                                          <p:stCondLst>
                                            <p:cond delay="999"/>
                                          </p:stCondLst>
                                        </p:cTn>
                                        <p:tgtEl>
                                          <p:spTgt spid="15370"/>
                                        </p:tgtEl>
                                        <p:attrNameLst>
                                          <p:attrName>style.visibility</p:attrName>
                                        </p:attrNameLst>
                                      </p:cBhvr>
                                      <p:to>
                                        <p:strVal val="visible"/>
                                      </p:to>
                                    </p:set>
                                  </p:childTnLst>
                                </p:cTn>
                              </p:par>
                              <p:par>
                                <p:cTn id="35" presetID="1" presetClass="exit" presetSubtype="0" fill="hold" nodeType="withEffect">
                                  <p:stCondLst>
                                    <p:cond delay="23000"/>
                                  </p:stCondLst>
                                  <p:childTnLst>
                                    <p:set>
                                      <p:cBhvr>
                                        <p:cTn id="36" dur="1" fill="hold">
                                          <p:stCondLst>
                                            <p:cond delay="999"/>
                                          </p:stCondLst>
                                        </p:cTn>
                                        <p:tgtEl>
                                          <p:spTgt spid="15370"/>
                                        </p:tgtEl>
                                        <p:attrNameLst>
                                          <p:attrName>style.visibility</p:attrName>
                                        </p:attrNameLst>
                                      </p:cBhvr>
                                      <p:to>
                                        <p:strVal val="hidden"/>
                                      </p:to>
                                    </p:set>
                                  </p:childTnLst>
                                </p:cTn>
                              </p:par>
                              <p:par>
                                <p:cTn id="37" presetID="1" presetClass="entr" presetSubtype="0" fill="hold" grpId="0" nodeType="withEffect">
                                  <p:stCondLst>
                                    <p:cond delay="21000"/>
                                  </p:stCondLst>
                                  <p:childTnLst>
                                    <p:set>
                                      <p:cBhvr>
                                        <p:cTn id="38" dur="1" fill="hold">
                                          <p:stCondLst>
                                            <p:cond delay="999"/>
                                          </p:stCondLst>
                                        </p:cTn>
                                        <p:tgtEl>
                                          <p:spTgt spid="15371"/>
                                        </p:tgtEl>
                                        <p:attrNameLst>
                                          <p:attrName>style.visibility</p:attrName>
                                        </p:attrNameLst>
                                      </p:cBhvr>
                                      <p:to>
                                        <p:strVal val="visible"/>
                                      </p:to>
                                    </p:set>
                                  </p:childTnLst>
                                </p:cTn>
                              </p:par>
                              <p:par>
                                <p:cTn id="39" presetID="1" presetClass="exit" presetSubtype="0" fill="hold" nodeType="withEffect">
                                  <p:stCondLst>
                                    <p:cond delay="22000"/>
                                  </p:stCondLst>
                                  <p:childTnLst>
                                    <p:set>
                                      <p:cBhvr>
                                        <p:cTn id="40" dur="1" fill="hold">
                                          <p:stCondLst>
                                            <p:cond delay="999"/>
                                          </p:stCondLst>
                                        </p:cTn>
                                        <p:tgtEl>
                                          <p:spTgt spid="15371"/>
                                        </p:tgtEl>
                                        <p:attrNameLst>
                                          <p:attrName>style.visibility</p:attrName>
                                        </p:attrNameLst>
                                      </p:cBhvr>
                                      <p:to>
                                        <p:strVal val="hidden"/>
                                      </p:to>
                                    </p:set>
                                  </p:childTnLst>
                                </p:cTn>
                              </p:par>
                              <p:par>
                                <p:cTn id="41" presetID="1" presetClass="entr" presetSubtype="0" fill="hold" grpId="0" nodeType="withEffect">
                                  <p:stCondLst>
                                    <p:cond delay="20000"/>
                                  </p:stCondLst>
                                  <p:childTnLst>
                                    <p:set>
                                      <p:cBhvr>
                                        <p:cTn id="42" dur="1" fill="hold">
                                          <p:stCondLst>
                                            <p:cond delay="999"/>
                                          </p:stCondLst>
                                        </p:cTn>
                                        <p:tgtEl>
                                          <p:spTgt spid="15372"/>
                                        </p:tgtEl>
                                        <p:attrNameLst>
                                          <p:attrName>style.visibility</p:attrName>
                                        </p:attrNameLst>
                                      </p:cBhvr>
                                      <p:to>
                                        <p:strVal val="visible"/>
                                      </p:to>
                                    </p:set>
                                  </p:childTnLst>
                                </p:cTn>
                              </p:par>
                              <p:par>
                                <p:cTn id="43" presetID="1" presetClass="exit" presetSubtype="0" fill="hold" nodeType="withEffect">
                                  <p:stCondLst>
                                    <p:cond delay="21000"/>
                                  </p:stCondLst>
                                  <p:childTnLst>
                                    <p:set>
                                      <p:cBhvr>
                                        <p:cTn id="44" dur="1" fill="hold">
                                          <p:stCondLst>
                                            <p:cond delay="999"/>
                                          </p:stCondLst>
                                        </p:cTn>
                                        <p:tgtEl>
                                          <p:spTgt spid="15372"/>
                                        </p:tgtEl>
                                        <p:attrNameLst>
                                          <p:attrName>style.visibility</p:attrName>
                                        </p:attrNameLst>
                                      </p:cBhvr>
                                      <p:to>
                                        <p:strVal val="hidden"/>
                                      </p:to>
                                    </p:set>
                                  </p:childTnLst>
                                </p:cTn>
                              </p:par>
                              <p:par>
                                <p:cTn id="45" presetID="1" presetClass="entr" presetSubtype="0" fill="hold" grpId="0" nodeType="withEffect">
                                  <p:stCondLst>
                                    <p:cond delay="19000"/>
                                  </p:stCondLst>
                                  <p:childTnLst>
                                    <p:set>
                                      <p:cBhvr>
                                        <p:cTn id="46" dur="1" fill="hold">
                                          <p:stCondLst>
                                            <p:cond delay="999"/>
                                          </p:stCondLst>
                                        </p:cTn>
                                        <p:tgtEl>
                                          <p:spTgt spid="15373"/>
                                        </p:tgtEl>
                                        <p:attrNameLst>
                                          <p:attrName>style.visibility</p:attrName>
                                        </p:attrNameLst>
                                      </p:cBhvr>
                                      <p:to>
                                        <p:strVal val="visible"/>
                                      </p:to>
                                    </p:set>
                                  </p:childTnLst>
                                </p:cTn>
                              </p:par>
                              <p:par>
                                <p:cTn id="47" presetID="1" presetClass="exit" presetSubtype="0" fill="hold" nodeType="withEffect">
                                  <p:stCondLst>
                                    <p:cond delay="20000"/>
                                  </p:stCondLst>
                                  <p:childTnLst>
                                    <p:set>
                                      <p:cBhvr>
                                        <p:cTn id="48" dur="1" fill="hold">
                                          <p:stCondLst>
                                            <p:cond delay="999"/>
                                          </p:stCondLst>
                                        </p:cTn>
                                        <p:tgtEl>
                                          <p:spTgt spid="15373"/>
                                        </p:tgtEl>
                                        <p:attrNameLst>
                                          <p:attrName>style.visibility</p:attrName>
                                        </p:attrNameLst>
                                      </p:cBhvr>
                                      <p:to>
                                        <p:strVal val="hidden"/>
                                      </p:to>
                                    </p:set>
                                  </p:childTnLst>
                                </p:cTn>
                              </p:par>
                              <p:par>
                                <p:cTn id="49" presetID="1" presetClass="entr" presetSubtype="0" fill="hold" grpId="0" nodeType="withEffect">
                                  <p:stCondLst>
                                    <p:cond delay="18000"/>
                                  </p:stCondLst>
                                  <p:childTnLst>
                                    <p:set>
                                      <p:cBhvr>
                                        <p:cTn id="50" dur="1" fill="hold">
                                          <p:stCondLst>
                                            <p:cond delay="999"/>
                                          </p:stCondLst>
                                        </p:cTn>
                                        <p:tgtEl>
                                          <p:spTgt spid="15374"/>
                                        </p:tgtEl>
                                        <p:attrNameLst>
                                          <p:attrName>style.visibility</p:attrName>
                                        </p:attrNameLst>
                                      </p:cBhvr>
                                      <p:to>
                                        <p:strVal val="visible"/>
                                      </p:to>
                                    </p:set>
                                  </p:childTnLst>
                                </p:cTn>
                              </p:par>
                              <p:par>
                                <p:cTn id="51" presetID="1" presetClass="exit" presetSubtype="0" fill="hold" nodeType="withEffect">
                                  <p:stCondLst>
                                    <p:cond delay="19000"/>
                                  </p:stCondLst>
                                  <p:childTnLst>
                                    <p:set>
                                      <p:cBhvr>
                                        <p:cTn id="52" dur="1" fill="hold">
                                          <p:stCondLst>
                                            <p:cond delay="999"/>
                                          </p:stCondLst>
                                        </p:cTn>
                                        <p:tgtEl>
                                          <p:spTgt spid="15374"/>
                                        </p:tgtEl>
                                        <p:attrNameLst>
                                          <p:attrName>style.visibility</p:attrName>
                                        </p:attrNameLst>
                                      </p:cBhvr>
                                      <p:to>
                                        <p:strVal val="hidden"/>
                                      </p:to>
                                    </p:set>
                                  </p:childTnLst>
                                </p:cTn>
                              </p:par>
                              <p:par>
                                <p:cTn id="53" presetID="1" presetClass="entr" presetSubtype="0" fill="hold" grpId="0" nodeType="withEffect">
                                  <p:stCondLst>
                                    <p:cond delay="17000"/>
                                  </p:stCondLst>
                                  <p:childTnLst>
                                    <p:set>
                                      <p:cBhvr>
                                        <p:cTn id="54" dur="1" fill="hold">
                                          <p:stCondLst>
                                            <p:cond delay="999"/>
                                          </p:stCondLst>
                                        </p:cTn>
                                        <p:tgtEl>
                                          <p:spTgt spid="15375"/>
                                        </p:tgtEl>
                                        <p:attrNameLst>
                                          <p:attrName>style.visibility</p:attrName>
                                        </p:attrNameLst>
                                      </p:cBhvr>
                                      <p:to>
                                        <p:strVal val="visible"/>
                                      </p:to>
                                    </p:set>
                                  </p:childTnLst>
                                </p:cTn>
                              </p:par>
                              <p:par>
                                <p:cTn id="55" presetID="1" presetClass="exit" presetSubtype="0" fill="hold" nodeType="withEffect">
                                  <p:stCondLst>
                                    <p:cond delay="18000"/>
                                  </p:stCondLst>
                                  <p:childTnLst>
                                    <p:set>
                                      <p:cBhvr>
                                        <p:cTn id="56" dur="1" fill="hold">
                                          <p:stCondLst>
                                            <p:cond delay="999"/>
                                          </p:stCondLst>
                                        </p:cTn>
                                        <p:tgtEl>
                                          <p:spTgt spid="15375"/>
                                        </p:tgtEl>
                                        <p:attrNameLst>
                                          <p:attrName>style.visibility</p:attrName>
                                        </p:attrNameLst>
                                      </p:cBhvr>
                                      <p:to>
                                        <p:strVal val="hidden"/>
                                      </p:to>
                                    </p:set>
                                  </p:childTnLst>
                                </p:cTn>
                              </p:par>
                              <p:par>
                                <p:cTn id="57" presetID="1" presetClass="entr" presetSubtype="0" fill="hold" grpId="0" nodeType="withEffect">
                                  <p:stCondLst>
                                    <p:cond delay="16000"/>
                                  </p:stCondLst>
                                  <p:childTnLst>
                                    <p:set>
                                      <p:cBhvr>
                                        <p:cTn id="58" dur="1" fill="hold">
                                          <p:stCondLst>
                                            <p:cond delay="999"/>
                                          </p:stCondLst>
                                        </p:cTn>
                                        <p:tgtEl>
                                          <p:spTgt spid="15376"/>
                                        </p:tgtEl>
                                        <p:attrNameLst>
                                          <p:attrName>style.visibility</p:attrName>
                                        </p:attrNameLst>
                                      </p:cBhvr>
                                      <p:to>
                                        <p:strVal val="visible"/>
                                      </p:to>
                                    </p:set>
                                  </p:childTnLst>
                                </p:cTn>
                              </p:par>
                              <p:par>
                                <p:cTn id="59" presetID="1" presetClass="exit" presetSubtype="0" fill="hold" nodeType="withEffect">
                                  <p:stCondLst>
                                    <p:cond delay="17000"/>
                                  </p:stCondLst>
                                  <p:childTnLst>
                                    <p:set>
                                      <p:cBhvr>
                                        <p:cTn id="60" dur="1" fill="hold">
                                          <p:stCondLst>
                                            <p:cond delay="999"/>
                                          </p:stCondLst>
                                        </p:cTn>
                                        <p:tgtEl>
                                          <p:spTgt spid="15376"/>
                                        </p:tgtEl>
                                        <p:attrNameLst>
                                          <p:attrName>style.visibility</p:attrName>
                                        </p:attrNameLst>
                                      </p:cBhvr>
                                      <p:to>
                                        <p:strVal val="hidden"/>
                                      </p:to>
                                    </p:set>
                                  </p:childTnLst>
                                </p:cTn>
                              </p:par>
                              <p:par>
                                <p:cTn id="61" presetID="1" presetClass="entr" presetSubtype="0" fill="hold" grpId="0" nodeType="withEffect">
                                  <p:stCondLst>
                                    <p:cond delay="15000"/>
                                  </p:stCondLst>
                                  <p:childTnLst>
                                    <p:set>
                                      <p:cBhvr>
                                        <p:cTn id="62" dur="1" fill="hold">
                                          <p:stCondLst>
                                            <p:cond delay="999"/>
                                          </p:stCondLst>
                                        </p:cTn>
                                        <p:tgtEl>
                                          <p:spTgt spid="15377"/>
                                        </p:tgtEl>
                                        <p:attrNameLst>
                                          <p:attrName>style.visibility</p:attrName>
                                        </p:attrNameLst>
                                      </p:cBhvr>
                                      <p:to>
                                        <p:strVal val="visible"/>
                                      </p:to>
                                    </p:set>
                                  </p:childTnLst>
                                </p:cTn>
                              </p:par>
                              <p:par>
                                <p:cTn id="63" presetID="1" presetClass="exit" presetSubtype="0" fill="hold" nodeType="withEffect">
                                  <p:stCondLst>
                                    <p:cond delay="16000"/>
                                  </p:stCondLst>
                                  <p:childTnLst>
                                    <p:set>
                                      <p:cBhvr>
                                        <p:cTn id="64" dur="1" fill="hold">
                                          <p:stCondLst>
                                            <p:cond delay="999"/>
                                          </p:stCondLst>
                                        </p:cTn>
                                        <p:tgtEl>
                                          <p:spTgt spid="15377"/>
                                        </p:tgtEl>
                                        <p:attrNameLst>
                                          <p:attrName>style.visibility</p:attrName>
                                        </p:attrNameLst>
                                      </p:cBhvr>
                                      <p:to>
                                        <p:strVal val="hidden"/>
                                      </p:to>
                                    </p:set>
                                  </p:childTnLst>
                                </p:cTn>
                              </p:par>
                              <p:par>
                                <p:cTn id="65" presetID="1" presetClass="entr" presetSubtype="0" fill="hold" grpId="0" nodeType="withEffect">
                                  <p:stCondLst>
                                    <p:cond delay="14000"/>
                                  </p:stCondLst>
                                  <p:childTnLst>
                                    <p:set>
                                      <p:cBhvr>
                                        <p:cTn id="66" dur="1" fill="hold">
                                          <p:stCondLst>
                                            <p:cond delay="999"/>
                                          </p:stCondLst>
                                        </p:cTn>
                                        <p:tgtEl>
                                          <p:spTgt spid="15378"/>
                                        </p:tgtEl>
                                        <p:attrNameLst>
                                          <p:attrName>style.visibility</p:attrName>
                                        </p:attrNameLst>
                                      </p:cBhvr>
                                      <p:to>
                                        <p:strVal val="visible"/>
                                      </p:to>
                                    </p:set>
                                  </p:childTnLst>
                                </p:cTn>
                              </p:par>
                              <p:par>
                                <p:cTn id="67" presetID="1" presetClass="exit" presetSubtype="0" fill="hold" nodeType="withEffect">
                                  <p:stCondLst>
                                    <p:cond delay="15000"/>
                                  </p:stCondLst>
                                  <p:childTnLst>
                                    <p:set>
                                      <p:cBhvr>
                                        <p:cTn id="68" dur="1" fill="hold">
                                          <p:stCondLst>
                                            <p:cond delay="999"/>
                                          </p:stCondLst>
                                        </p:cTn>
                                        <p:tgtEl>
                                          <p:spTgt spid="15378"/>
                                        </p:tgtEl>
                                        <p:attrNameLst>
                                          <p:attrName>style.visibility</p:attrName>
                                        </p:attrNameLst>
                                      </p:cBhvr>
                                      <p:to>
                                        <p:strVal val="hidden"/>
                                      </p:to>
                                    </p:set>
                                  </p:childTnLst>
                                </p:cTn>
                              </p:par>
                              <p:par>
                                <p:cTn id="69" presetID="1" presetClass="entr" presetSubtype="0" fill="hold" grpId="0" nodeType="withEffect">
                                  <p:stCondLst>
                                    <p:cond delay="13000"/>
                                  </p:stCondLst>
                                  <p:childTnLst>
                                    <p:set>
                                      <p:cBhvr>
                                        <p:cTn id="70" dur="1" fill="hold">
                                          <p:stCondLst>
                                            <p:cond delay="999"/>
                                          </p:stCondLst>
                                        </p:cTn>
                                        <p:tgtEl>
                                          <p:spTgt spid="15379"/>
                                        </p:tgtEl>
                                        <p:attrNameLst>
                                          <p:attrName>style.visibility</p:attrName>
                                        </p:attrNameLst>
                                      </p:cBhvr>
                                      <p:to>
                                        <p:strVal val="visible"/>
                                      </p:to>
                                    </p:set>
                                  </p:childTnLst>
                                </p:cTn>
                              </p:par>
                              <p:par>
                                <p:cTn id="71" presetID="1" presetClass="exit" presetSubtype="0" fill="hold" nodeType="withEffect">
                                  <p:stCondLst>
                                    <p:cond delay="14000"/>
                                  </p:stCondLst>
                                  <p:childTnLst>
                                    <p:set>
                                      <p:cBhvr>
                                        <p:cTn id="72" dur="1" fill="hold">
                                          <p:stCondLst>
                                            <p:cond delay="999"/>
                                          </p:stCondLst>
                                        </p:cTn>
                                        <p:tgtEl>
                                          <p:spTgt spid="15379"/>
                                        </p:tgtEl>
                                        <p:attrNameLst>
                                          <p:attrName>style.visibility</p:attrName>
                                        </p:attrNameLst>
                                      </p:cBhvr>
                                      <p:to>
                                        <p:strVal val="hidden"/>
                                      </p:to>
                                    </p:set>
                                  </p:childTnLst>
                                </p:cTn>
                              </p:par>
                              <p:par>
                                <p:cTn id="73" presetID="1" presetClass="entr" presetSubtype="0" fill="hold" grpId="0" nodeType="withEffect">
                                  <p:stCondLst>
                                    <p:cond delay="12000"/>
                                  </p:stCondLst>
                                  <p:childTnLst>
                                    <p:set>
                                      <p:cBhvr>
                                        <p:cTn id="74" dur="1" fill="hold">
                                          <p:stCondLst>
                                            <p:cond delay="999"/>
                                          </p:stCondLst>
                                        </p:cTn>
                                        <p:tgtEl>
                                          <p:spTgt spid="15380"/>
                                        </p:tgtEl>
                                        <p:attrNameLst>
                                          <p:attrName>style.visibility</p:attrName>
                                        </p:attrNameLst>
                                      </p:cBhvr>
                                      <p:to>
                                        <p:strVal val="visible"/>
                                      </p:to>
                                    </p:set>
                                  </p:childTnLst>
                                </p:cTn>
                              </p:par>
                              <p:par>
                                <p:cTn id="75" presetID="1" presetClass="exit" presetSubtype="0" fill="hold" nodeType="withEffect">
                                  <p:stCondLst>
                                    <p:cond delay="13000"/>
                                  </p:stCondLst>
                                  <p:childTnLst>
                                    <p:set>
                                      <p:cBhvr>
                                        <p:cTn id="76" dur="1" fill="hold">
                                          <p:stCondLst>
                                            <p:cond delay="999"/>
                                          </p:stCondLst>
                                        </p:cTn>
                                        <p:tgtEl>
                                          <p:spTgt spid="15380"/>
                                        </p:tgtEl>
                                        <p:attrNameLst>
                                          <p:attrName>style.visibility</p:attrName>
                                        </p:attrNameLst>
                                      </p:cBhvr>
                                      <p:to>
                                        <p:strVal val="hidden"/>
                                      </p:to>
                                    </p:set>
                                  </p:childTnLst>
                                </p:cTn>
                              </p:par>
                              <p:par>
                                <p:cTn id="77" presetID="1" presetClass="entr" presetSubtype="0" fill="hold" grpId="0" nodeType="withEffect">
                                  <p:stCondLst>
                                    <p:cond delay="11000"/>
                                  </p:stCondLst>
                                  <p:childTnLst>
                                    <p:set>
                                      <p:cBhvr>
                                        <p:cTn id="78" dur="1" fill="hold">
                                          <p:stCondLst>
                                            <p:cond delay="999"/>
                                          </p:stCondLst>
                                        </p:cTn>
                                        <p:tgtEl>
                                          <p:spTgt spid="15381"/>
                                        </p:tgtEl>
                                        <p:attrNameLst>
                                          <p:attrName>style.visibility</p:attrName>
                                        </p:attrNameLst>
                                      </p:cBhvr>
                                      <p:to>
                                        <p:strVal val="visible"/>
                                      </p:to>
                                    </p:set>
                                  </p:childTnLst>
                                </p:cTn>
                              </p:par>
                              <p:par>
                                <p:cTn id="79" presetID="1" presetClass="exit" presetSubtype="0" fill="hold" nodeType="withEffect">
                                  <p:stCondLst>
                                    <p:cond delay="12000"/>
                                  </p:stCondLst>
                                  <p:childTnLst>
                                    <p:set>
                                      <p:cBhvr>
                                        <p:cTn id="80" dur="1" fill="hold">
                                          <p:stCondLst>
                                            <p:cond delay="999"/>
                                          </p:stCondLst>
                                        </p:cTn>
                                        <p:tgtEl>
                                          <p:spTgt spid="15381"/>
                                        </p:tgtEl>
                                        <p:attrNameLst>
                                          <p:attrName>style.visibility</p:attrName>
                                        </p:attrNameLst>
                                      </p:cBhvr>
                                      <p:to>
                                        <p:strVal val="hidden"/>
                                      </p:to>
                                    </p:set>
                                  </p:childTnLst>
                                </p:cTn>
                              </p:par>
                              <p:par>
                                <p:cTn id="81" presetID="1" presetClass="entr" presetSubtype="0" fill="hold" grpId="0" nodeType="withEffect">
                                  <p:stCondLst>
                                    <p:cond delay="10000"/>
                                  </p:stCondLst>
                                  <p:childTnLst>
                                    <p:set>
                                      <p:cBhvr>
                                        <p:cTn id="82" dur="1" fill="hold">
                                          <p:stCondLst>
                                            <p:cond delay="999"/>
                                          </p:stCondLst>
                                        </p:cTn>
                                        <p:tgtEl>
                                          <p:spTgt spid="15382"/>
                                        </p:tgtEl>
                                        <p:attrNameLst>
                                          <p:attrName>style.visibility</p:attrName>
                                        </p:attrNameLst>
                                      </p:cBhvr>
                                      <p:to>
                                        <p:strVal val="visible"/>
                                      </p:to>
                                    </p:set>
                                  </p:childTnLst>
                                </p:cTn>
                              </p:par>
                              <p:par>
                                <p:cTn id="83" presetID="1" presetClass="exit" presetSubtype="0" fill="hold" nodeType="withEffect">
                                  <p:stCondLst>
                                    <p:cond delay="11000"/>
                                  </p:stCondLst>
                                  <p:childTnLst>
                                    <p:set>
                                      <p:cBhvr>
                                        <p:cTn id="84" dur="1" fill="hold">
                                          <p:stCondLst>
                                            <p:cond delay="999"/>
                                          </p:stCondLst>
                                        </p:cTn>
                                        <p:tgtEl>
                                          <p:spTgt spid="15382"/>
                                        </p:tgtEl>
                                        <p:attrNameLst>
                                          <p:attrName>style.visibility</p:attrName>
                                        </p:attrNameLst>
                                      </p:cBhvr>
                                      <p:to>
                                        <p:strVal val="hidden"/>
                                      </p:to>
                                    </p:set>
                                  </p:childTnLst>
                                </p:cTn>
                              </p:par>
                              <p:par>
                                <p:cTn id="85" presetID="1" presetClass="entr" presetSubtype="0" fill="hold" grpId="0" nodeType="withEffect">
                                  <p:stCondLst>
                                    <p:cond delay="9000"/>
                                  </p:stCondLst>
                                  <p:childTnLst>
                                    <p:set>
                                      <p:cBhvr>
                                        <p:cTn id="86" dur="1" fill="hold">
                                          <p:stCondLst>
                                            <p:cond delay="999"/>
                                          </p:stCondLst>
                                        </p:cTn>
                                        <p:tgtEl>
                                          <p:spTgt spid="15383"/>
                                        </p:tgtEl>
                                        <p:attrNameLst>
                                          <p:attrName>style.visibility</p:attrName>
                                        </p:attrNameLst>
                                      </p:cBhvr>
                                      <p:to>
                                        <p:strVal val="visible"/>
                                      </p:to>
                                    </p:set>
                                  </p:childTnLst>
                                </p:cTn>
                              </p:par>
                              <p:par>
                                <p:cTn id="87" presetID="1" presetClass="exit" presetSubtype="0" fill="hold" nodeType="withEffect">
                                  <p:stCondLst>
                                    <p:cond delay="10000"/>
                                  </p:stCondLst>
                                  <p:childTnLst>
                                    <p:set>
                                      <p:cBhvr>
                                        <p:cTn id="88" dur="1" fill="hold">
                                          <p:stCondLst>
                                            <p:cond delay="999"/>
                                          </p:stCondLst>
                                        </p:cTn>
                                        <p:tgtEl>
                                          <p:spTgt spid="15383"/>
                                        </p:tgtEl>
                                        <p:attrNameLst>
                                          <p:attrName>style.visibility</p:attrName>
                                        </p:attrNameLst>
                                      </p:cBhvr>
                                      <p:to>
                                        <p:strVal val="hidden"/>
                                      </p:to>
                                    </p:set>
                                  </p:childTnLst>
                                </p:cTn>
                              </p:par>
                              <p:par>
                                <p:cTn id="89" presetID="1" presetClass="entr" presetSubtype="0" fill="hold" grpId="0" nodeType="withEffect">
                                  <p:stCondLst>
                                    <p:cond delay="8000"/>
                                  </p:stCondLst>
                                  <p:childTnLst>
                                    <p:set>
                                      <p:cBhvr>
                                        <p:cTn id="90" dur="1" fill="hold">
                                          <p:stCondLst>
                                            <p:cond delay="999"/>
                                          </p:stCondLst>
                                        </p:cTn>
                                        <p:tgtEl>
                                          <p:spTgt spid="15384"/>
                                        </p:tgtEl>
                                        <p:attrNameLst>
                                          <p:attrName>style.visibility</p:attrName>
                                        </p:attrNameLst>
                                      </p:cBhvr>
                                      <p:to>
                                        <p:strVal val="visible"/>
                                      </p:to>
                                    </p:set>
                                  </p:childTnLst>
                                </p:cTn>
                              </p:par>
                              <p:par>
                                <p:cTn id="91" presetID="1" presetClass="exit" presetSubtype="0" fill="hold" nodeType="withEffect">
                                  <p:stCondLst>
                                    <p:cond delay="9000"/>
                                  </p:stCondLst>
                                  <p:childTnLst>
                                    <p:set>
                                      <p:cBhvr>
                                        <p:cTn id="92" dur="1" fill="hold">
                                          <p:stCondLst>
                                            <p:cond delay="999"/>
                                          </p:stCondLst>
                                        </p:cTn>
                                        <p:tgtEl>
                                          <p:spTgt spid="15384"/>
                                        </p:tgtEl>
                                        <p:attrNameLst>
                                          <p:attrName>style.visibility</p:attrName>
                                        </p:attrNameLst>
                                      </p:cBhvr>
                                      <p:to>
                                        <p:strVal val="hidden"/>
                                      </p:to>
                                    </p:set>
                                  </p:childTnLst>
                                </p:cTn>
                              </p:par>
                              <p:par>
                                <p:cTn id="93" presetID="1" presetClass="entr" presetSubtype="0" fill="hold" grpId="0" nodeType="withEffect">
                                  <p:stCondLst>
                                    <p:cond delay="7000"/>
                                  </p:stCondLst>
                                  <p:childTnLst>
                                    <p:set>
                                      <p:cBhvr>
                                        <p:cTn id="94" dur="1" fill="hold">
                                          <p:stCondLst>
                                            <p:cond delay="999"/>
                                          </p:stCondLst>
                                        </p:cTn>
                                        <p:tgtEl>
                                          <p:spTgt spid="15385"/>
                                        </p:tgtEl>
                                        <p:attrNameLst>
                                          <p:attrName>style.visibility</p:attrName>
                                        </p:attrNameLst>
                                      </p:cBhvr>
                                      <p:to>
                                        <p:strVal val="visible"/>
                                      </p:to>
                                    </p:set>
                                  </p:childTnLst>
                                </p:cTn>
                              </p:par>
                              <p:par>
                                <p:cTn id="95" presetID="1" presetClass="exit" presetSubtype="0" fill="hold" nodeType="withEffect">
                                  <p:stCondLst>
                                    <p:cond delay="8000"/>
                                  </p:stCondLst>
                                  <p:childTnLst>
                                    <p:set>
                                      <p:cBhvr>
                                        <p:cTn id="96" dur="1" fill="hold">
                                          <p:stCondLst>
                                            <p:cond delay="999"/>
                                          </p:stCondLst>
                                        </p:cTn>
                                        <p:tgtEl>
                                          <p:spTgt spid="15385"/>
                                        </p:tgtEl>
                                        <p:attrNameLst>
                                          <p:attrName>style.visibility</p:attrName>
                                        </p:attrNameLst>
                                      </p:cBhvr>
                                      <p:to>
                                        <p:strVal val="hidden"/>
                                      </p:to>
                                    </p:set>
                                  </p:childTnLst>
                                </p:cTn>
                              </p:par>
                              <p:par>
                                <p:cTn id="97" presetID="1" presetClass="entr" presetSubtype="0" fill="hold" grpId="0" nodeType="withEffect">
                                  <p:stCondLst>
                                    <p:cond delay="6000"/>
                                  </p:stCondLst>
                                  <p:childTnLst>
                                    <p:set>
                                      <p:cBhvr>
                                        <p:cTn id="98" dur="1" fill="hold">
                                          <p:stCondLst>
                                            <p:cond delay="999"/>
                                          </p:stCondLst>
                                        </p:cTn>
                                        <p:tgtEl>
                                          <p:spTgt spid="15386"/>
                                        </p:tgtEl>
                                        <p:attrNameLst>
                                          <p:attrName>style.visibility</p:attrName>
                                        </p:attrNameLst>
                                      </p:cBhvr>
                                      <p:to>
                                        <p:strVal val="visible"/>
                                      </p:to>
                                    </p:set>
                                  </p:childTnLst>
                                </p:cTn>
                              </p:par>
                              <p:par>
                                <p:cTn id="99" presetID="1" presetClass="exit" presetSubtype="0" fill="hold" nodeType="withEffect">
                                  <p:stCondLst>
                                    <p:cond delay="7000"/>
                                  </p:stCondLst>
                                  <p:childTnLst>
                                    <p:set>
                                      <p:cBhvr>
                                        <p:cTn id="100" dur="1" fill="hold">
                                          <p:stCondLst>
                                            <p:cond delay="999"/>
                                          </p:stCondLst>
                                        </p:cTn>
                                        <p:tgtEl>
                                          <p:spTgt spid="15386"/>
                                        </p:tgtEl>
                                        <p:attrNameLst>
                                          <p:attrName>style.visibility</p:attrName>
                                        </p:attrNameLst>
                                      </p:cBhvr>
                                      <p:to>
                                        <p:strVal val="hidden"/>
                                      </p:to>
                                    </p:set>
                                  </p:childTnLst>
                                </p:cTn>
                              </p:par>
                              <p:par>
                                <p:cTn id="101" presetID="1" presetClass="entr" presetSubtype="0" fill="hold" grpId="0" nodeType="withEffect">
                                  <p:stCondLst>
                                    <p:cond delay="5000"/>
                                  </p:stCondLst>
                                  <p:childTnLst>
                                    <p:set>
                                      <p:cBhvr>
                                        <p:cTn id="102" dur="1" fill="hold">
                                          <p:stCondLst>
                                            <p:cond delay="999"/>
                                          </p:stCondLst>
                                        </p:cTn>
                                        <p:tgtEl>
                                          <p:spTgt spid="15387"/>
                                        </p:tgtEl>
                                        <p:attrNameLst>
                                          <p:attrName>style.visibility</p:attrName>
                                        </p:attrNameLst>
                                      </p:cBhvr>
                                      <p:to>
                                        <p:strVal val="visible"/>
                                      </p:to>
                                    </p:set>
                                  </p:childTnLst>
                                </p:cTn>
                              </p:par>
                              <p:par>
                                <p:cTn id="103" presetID="1" presetClass="exit" presetSubtype="0" fill="hold" nodeType="withEffect">
                                  <p:stCondLst>
                                    <p:cond delay="6000"/>
                                  </p:stCondLst>
                                  <p:childTnLst>
                                    <p:set>
                                      <p:cBhvr>
                                        <p:cTn id="104" dur="1" fill="hold">
                                          <p:stCondLst>
                                            <p:cond delay="999"/>
                                          </p:stCondLst>
                                        </p:cTn>
                                        <p:tgtEl>
                                          <p:spTgt spid="15387"/>
                                        </p:tgtEl>
                                        <p:attrNameLst>
                                          <p:attrName>style.visibility</p:attrName>
                                        </p:attrNameLst>
                                      </p:cBhvr>
                                      <p:to>
                                        <p:strVal val="hidden"/>
                                      </p:to>
                                    </p:set>
                                  </p:childTnLst>
                                </p:cTn>
                              </p:par>
                              <p:par>
                                <p:cTn id="105" presetID="1" presetClass="entr" presetSubtype="0" fill="hold" grpId="0" nodeType="withEffect">
                                  <p:stCondLst>
                                    <p:cond delay="4000"/>
                                  </p:stCondLst>
                                  <p:childTnLst>
                                    <p:set>
                                      <p:cBhvr>
                                        <p:cTn id="106" dur="1" fill="hold">
                                          <p:stCondLst>
                                            <p:cond delay="999"/>
                                          </p:stCondLst>
                                        </p:cTn>
                                        <p:tgtEl>
                                          <p:spTgt spid="15388"/>
                                        </p:tgtEl>
                                        <p:attrNameLst>
                                          <p:attrName>style.visibility</p:attrName>
                                        </p:attrNameLst>
                                      </p:cBhvr>
                                      <p:to>
                                        <p:strVal val="visible"/>
                                      </p:to>
                                    </p:set>
                                  </p:childTnLst>
                                </p:cTn>
                              </p:par>
                              <p:par>
                                <p:cTn id="107" presetID="1" presetClass="exit" presetSubtype="0" fill="hold" nodeType="withEffect">
                                  <p:stCondLst>
                                    <p:cond delay="5000"/>
                                  </p:stCondLst>
                                  <p:childTnLst>
                                    <p:set>
                                      <p:cBhvr>
                                        <p:cTn id="108" dur="1" fill="hold">
                                          <p:stCondLst>
                                            <p:cond delay="999"/>
                                          </p:stCondLst>
                                        </p:cTn>
                                        <p:tgtEl>
                                          <p:spTgt spid="15388"/>
                                        </p:tgtEl>
                                        <p:attrNameLst>
                                          <p:attrName>style.visibility</p:attrName>
                                        </p:attrNameLst>
                                      </p:cBhvr>
                                      <p:to>
                                        <p:strVal val="hidden"/>
                                      </p:to>
                                    </p:set>
                                  </p:childTnLst>
                                </p:cTn>
                              </p:par>
                              <p:par>
                                <p:cTn id="109" presetID="1" presetClass="entr" presetSubtype="0" fill="hold" grpId="0" nodeType="withEffect">
                                  <p:stCondLst>
                                    <p:cond delay="3000"/>
                                  </p:stCondLst>
                                  <p:childTnLst>
                                    <p:set>
                                      <p:cBhvr>
                                        <p:cTn id="110" dur="1" fill="hold">
                                          <p:stCondLst>
                                            <p:cond delay="999"/>
                                          </p:stCondLst>
                                        </p:cTn>
                                        <p:tgtEl>
                                          <p:spTgt spid="15389"/>
                                        </p:tgtEl>
                                        <p:attrNameLst>
                                          <p:attrName>style.visibility</p:attrName>
                                        </p:attrNameLst>
                                      </p:cBhvr>
                                      <p:to>
                                        <p:strVal val="visible"/>
                                      </p:to>
                                    </p:set>
                                  </p:childTnLst>
                                </p:cTn>
                              </p:par>
                              <p:par>
                                <p:cTn id="111" presetID="1" presetClass="exit" presetSubtype="0" fill="hold" nodeType="withEffect">
                                  <p:stCondLst>
                                    <p:cond delay="4000"/>
                                  </p:stCondLst>
                                  <p:childTnLst>
                                    <p:set>
                                      <p:cBhvr>
                                        <p:cTn id="112" dur="1" fill="hold">
                                          <p:stCondLst>
                                            <p:cond delay="999"/>
                                          </p:stCondLst>
                                        </p:cTn>
                                        <p:tgtEl>
                                          <p:spTgt spid="15389"/>
                                        </p:tgtEl>
                                        <p:attrNameLst>
                                          <p:attrName>style.visibility</p:attrName>
                                        </p:attrNameLst>
                                      </p:cBhvr>
                                      <p:to>
                                        <p:strVal val="hidden"/>
                                      </p:to>
                                    </p:set>
                                  </p:childTnLst>
                                </p:cTn>
                              </p:par>
                              <p:par>
                                <p:cTn id="113" presetID="1" presetClass="entr" presetSubtype="0" fill="hold" grpId="0" nodeType="withEffect">
                                  <p:stCondLst>
                                    <p:cond delay="2000"/>
                                  </p:stCondLst>
                                  <p:childTnLst>
                                    <p:set>
                                      <p:cBhvr>
                                        <p:cTn id="114" dur="1" fill="hold">
                                          <p:stCondLst>
                                            <p:cond delay="999"/>
                                          </p:stCondLst>
                                        </p:cTn>
                                        <p:tgtEl>
                                          <p:spTgt spid="15390"/>
                                        </p:tgtEl>
                                        <p:attrNameLst>
                                          <p:attrName>style.visibility</p:attrName>
                                        </p:attrNameLst>
                                      </p:cBhvr>
                                      <p:to>
                                        <p:strVal val="visible"/>
                                      </p:to>
                                    </p:set>
                                  </p:childTnLst>
                                </p:cTn>
                              </p:par>
                              <p:par>
                                <p:cTn id="115" presetID="1" presetClass="exit" presetSubtype="0" fill="hold" nodeType="withEffect">
                                  <p:stCondLst>
                                    <p:cond delay="3000"/>
                                  </p:stCondLst>
                                  <p:childTnLst>
                                    <p:set>
                                      <p:cBhvr>
                                        <p:cTn id="116" dur="1" fill="hold">
                                          <p:stCondLst>
                                            <p:cond delay="999"/>
                                          </p:stCondLst>
                                        </p:cTn>
                                        <p:tgtEl>
                                          <p:spTgt spid="15390"/>
                                        </p:tgtEl>
                                        <p:attrNameLst>
                                          <p:attrName>style.visibility</p:attrName>
                                        </p:attrNameLst>
                                      </p:cBhvr>
                                      <p:to>
                                        <p:strVal val="hidden"/>
                                      </p:to>
                                    </p:set>
                                  </p:childTnLst>
                                </p:cTn>
                              </p:par>
                              <p:par>
                                <p:cTn id="117" presetID="1" presetClass="entr" presetSubtype="0" fill="hold" grpId="0" nodeType="withEffect">
                                  <p:stCondLst>
                                    <p:cond delay="1000"/>
                                  </p:stCondLst>
                                  <p:childTnLst>
                                    <p:set>
                                      <p:cBhvr>
                                        <p:cTn id="118" dur="1" fill="hold">
                                          <p:stCondLst>
                                            <p:cond delay="999"/>
                                          </p:stCondLst>
                                        </p:cTn>
                                        <p:tgtEl>
                                          <p:spTgt spid="15391"/>
                                        </p:tgtEl>
                                        <p:attrNameLst>
                                          <p:attrName>style.visibility</p:attrName>
                                        </p:attrNameLst>
                                      </p:cBhvr>
                                      <p:to>
                                        <p:strVal val="visible"/>
                                      </p:to>
                                    </p:set>
                                  </p:childTnLst>
                                </p:cTn>
                              </p:par>
                              <p:par>
                                <p:cTn id="119" presetID="1" presetClass="exit" presetSubtype="0" fill="hold" nodeType="withEffect">
                                  <p:stCondLst>
                                    <p:cond delay="2000"/>
                                  </p:stCondLst>
                                  <p:childTnLst>
                                    <p:set>
                                      <p:cBhvr>
                                        <p:cTn id="120" dur="1" fill="hold">
                                          <p:stCondLst>
                                            <p:cond delay="999"/>
                                          </p:stCondLst>
                                        </p:cTn>
                                        <p:tgtEl>
                                          <p:spTgt spid="15391"/>
                                        </p:tgtEl>
                                        <p:attrNameLst>
                                          <p:attrName>style.visibility</p:attrName>
                                        </p:attrNameLst>
                                      </p:cBhvr>
                                      <p:to>
                                        <p:strVal val="hidden"/>
                                      </p:to>
                                    </p:set>
                                  </p:childTnLst>
                                </p:cTn>
                              </p:par>
                              <p:par>
                                <p:cTn id="121" presetID="1" presetClass="entr" presetSubtype="0" fill="hold" grpId="0" nodeType="withEffect">
                                  <p:stCondLst>
                                    <p:cond delay="0"/>
                                  </p:stCondLst>
                                  <p:childTnLst>
                                    <p:set>
                                      <p:cBhvr>
                                        <p:cTn id="122" dur="1" fill="hold">
                                          <p:stCondLst>
                                            <p:cond delay="999"/>
                                          </p:stCondLst>
                                        </p:cTn>
                                        <p:tgtEl>
                                          <p:spTgt spid="15392"/>
                                        </p:tgtEl>
                                        <p:attrNameLst>
                                          <p:attrName>style.visibility</p:attrName>
                                        </p:attrNameLst>
                                      </p:cBhvr>
                                      <p:to>
                                        <p:strVal val="visible"/>
                                      </p:to>
                                    </p:set>
                                  </p:childTnLst>
                                </p:cTn>
                              </p:par>
                              <p:par>
                                <p:cTn id="123" presetID="1" presetClass="exit" presetSubtype="0" fill="hold" nodeType="withEffect">
                                  <p:stCondLst>
                                    <p:cond delay="1000"/>
                                  </p:stCondLst>
                                  <p:childTnLst>
                                    <p:set>
                                      <p:cBhvr>
                                        <p:cTn id="124" dur="1" fill="hold">
                                          <p:stCondLst>
                                            <p:cond delay="999"/>
                                          </p:stCondLst>
                                        </p:cTn>
                                        <p:tgtEl>
                                          <p:spTgt spid="15392"/>
                                        </p:tgtEl>
                                        <p:attrNameLst>
                                          <p:attrName>style.visibility</p:attrName>
                                        </p:attrNameLst>
                                      </p:cBhvr>
                                      <p:to>
                                        <p:strVal val="hidden"/>
                                      </p:to>
                                    </p:set>
                                  </p:childTnLst>
                                </p:cTn>
                              </p:par>
                              <p:par>
                                <p:cTn id="125" presetID="32" presetClass="emph" presetSubtype="0" fill="hold" nodeType="withEffect">
                                  <p:stCondLst>
                                    <p:cond delay="31000"/>
                                  </p:stCondLst>
                                  <p:childTnLst>
                                    <p:animRot by="120000">
                                      <p:cBhvr>
                                        <p:cTn id="126" dur="200" fill="hold">
                                          <p:stCondLst>
                                            <p:cond delay="0"/>
                                          </p:stCondLst>
                                        </p:cTn>
                                        <p:tgtEl>
                                          <p:spTgt spid="15400">
                                            <p:txEl>
                                              <p:pRg st="0" end="0"/>
                                            </p:txEl>
                                          </p:spTgt>
                                        </p:tgtEl>
                                        <p:attrNameLst>
                                          <p:attrName>r</p:attrName>
                                        </p:attrNameLst>
                                      </p:cBhvr>
                                    </p:animRot>
                                    <p:animRot by="-240000">
                                      <p:cBhvr>
                                        <p:cTn id="127" dur="400" fill="hold">
                                          <p:stCondLst>
                                            <p:cond delay="400"/>
                                          </p:stCondLst>
                                        </p:cTn>
                                        <p:tgtEl>
                                          <p:spTgt spid="15400">
                                            <p:txEl>
                                              <p:pRg st="0" end="0"/>
                                            </p:txEl>
                                          </p:spTgt>
                                        </p:tgtEl>
                                        <p:attrNameLst>
                                          <p:attrName>r</p:attrName>
                                        </p:attrNameLst>
                                      </p:cBhvr>
                                    </p:animRot>
                                    <p:animRot by="240000">
                                      <p:cBhvr>
                                        <p:cTn id="128" dur="400" fill="hold">
                                          <p:stCondLst>
                                            <p:cond delay="800"/>
                                          </p:stCondLst>
                                        </p:cTn>
                                        <p:tgtEl>
                                          <p:spTgt spid="15400">
                                            <p:txEl>
                                              <p:pRg st="0" end="0"/>
                                            </p:txEl>
                                          </p:spTgt>
                                        </p:tgtEl>
                                        <p:attrNameLst>
                                          <p:attrName>r</p:attrName>
                                        </p:attrNameLst>
                                      </p:cBhvr>
                                    </p:animRot>
                                    <p:animRot by="-240000">
                                      <p:cBhvr>
                                        <p:cTn id="129" dur="400" fill="hold">
                                          <p:stCondLst>
                                            <p:cond delay="1200"/>
                                          </p:stCondLst>
                                        </p:cTn>
                                        <p:tgtEl>
                                          <p:spTgt spid="15400">
                                            <p:txEl>
                                              <p:pRg st="0" end="0"/>
                                            </p:txEl>
                                          </p:spTgt>
                                        </p:tgtEl>
                                        <p:attrNameLst>
                                          <p:attrName>r</p:attrName>
                                        </p:attrNameLst>
                                      </p:cBhvr>
                                    </p:animRot>
                                    <p:animRot by="120000">
                                      <p:cBhvr>
                                        <p:cTn id="130" dur="400" fill="hold">
                                          <p:stCondLst>
                                            <p:cond delay="1600"/>
                                          </p:stCondLst>
                                        </p:cTn>
                                        <p:tgtEl>
                                          <p:spTgt spid="15400">
                                            <p:txEl>
                                              <p:pRg st="0" end="0"/>
                                            </p:txEl>
                                          </p:spTgt>
                                        </p:tgtEl>
                                        <p:attrNameLst>
                                          <p:attrName>r</p:attrName>
                                        </p:attrNameLst>
                                      </p:cBhvr>
                                    </p:animRot>
                                  </p:childTnLst>
                                </p:cTn>
                              </p:par>
                              <p:par>
                                <p:cTn id="131" presetID="32" presetClass="emph" presetSubtype="0" fill="hold" nodeType="withEffect">
                                  <p:stCondLst>
                                    <p:cond delay="31000"/>
                                  </p:stCondLst>
                                  <p:childTnLst>
                                    <p:animRot by="120000">
                                      <p:cBhvr>
                                        <p:cTn id="132" dur="200" fill="hold">
                                          <p:stCondLst>
                                            <p:cond delay="0"/>
                                          </p:stCondLst>
                                        </p:cTn>
                                        <p:tgtEl>
                                          <p:spTgt spid="15396"/>
                                        </p:tgtEl>
                                        <p:attrNameLst>
                                          <p:attrName>r</p:attrName>
                                        </p:attrNameLst>
                                      </p:cBhvr>
                                    </p:animRot>
                                    <p:animRot by="-240000">
                                      <p:cBhvr>
                                        <p:cTn id="133" dur="400" fill="hold">
                                          <p:stCondLst>
                                            <p:cond delay="400"/>
                                          </p:stCondLst>
                                        </p:cTn>
                                        <p:tgtEl>
                                          <p:spTgt spid="15396"/>
                                        </p:tgtEl>
                                        <p:attrNameLst>
                                          <p:attrName>r</p:attrName>
                                        </p:attrNameLst>
                                      </p:cBhvr>
                                    </p:animRot>
                                    <p:animRot by="240000">
                                      <p:cBhvr>
                                        <p:cTn id="134" dur="400" fill="hold">
                                          <p:stCondLst>
                                            <p:cond delay="800"/>
                                          </p:stCondLst>
                                        </p:cTn>
                                        <p:tgtEl>
                                          <p:spTgt spid="15396"/>
                                        </p:tgtEl>
                                        <p:attrNameLst>
                                          <p:attrName>r</p:attrName>
                                        </p:attrNameLst>
                                      </p:cBhvr>
                                    </p:animRot>
                                    <p:animRot by="-240000">
                                      <p:cBhvr>
                                        <p:cTn id="135" dur="400" fill="hold">
                                          <p:stCondLst>
                                            <p:cond delay="1200"/>
                                          </p:stCondLst>
                                        </p:cTn>
                                        <p:tgtEl>
                                          <p:spTgt spid="15396"/>
                                        </p:tgtEl>
                                        <p:attrNameLst>
                                          <p:attrName>r</p:attrName>
                                        </p:attrNameLst>
                                      </p:cBhvr>
                                    </p:animRot>
                                    <p:animRot by="120000">
                                      <p:cBhvr>
                                        <p:cTn id="136" dur="400" fill="hold">
                                          <p:stCondLst>
                                            <p:cond delay="1600"/>
                                          </p:stCondLst>
                                        </p:cTn>
                                        <p:tgtEl>
                                          <p:spTgt spid="153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P spid="15366" grpId="0" animBg="1"/>
      <p:bldP spid="15367" grpId="0" animBg="1"/>
      <p:bldP spid="15368" grpId="0" animBg="1"/>
      <p:bldP spid="15369" grpId="0" animBg="1"/>
      <p:bldP spid="15370" grpId="0" animBg="1"/>
      <p:bldP spid="15371" grpId="0" animBg="1"/>
      <p:bldP spid="15372" grpId="0" animBg="1"/>
      <p:bldP spid="15373" grpId="0" animBg="1"/>
      <p:bldP spid="15374" grpId="0" animBg="1"/>
      <p:bldP spid="15375" grpId="0" animBg="1"/>
      <p:bldP spid="15376" grpId="0" animBg="1"/>
      <p:bldP spid="15377" grpId="0" animBg="1"/>
      <p:bldP spid="15378" grpId="0" animBg="1"/>
      <p:bldP spid="15379" grpId="0" animBg="1"/>
      <p:bldP spid="15380" grpId="0" animBg="1"/>
      <p:bldP spid="15381" grpId="0" animBg="1"/>
      <p:bldP spid="15382" grpId="0" animBg="1"/>
      <p:bldP spid="15383" grpId="0" animBg="1"/>
      <p:bldP spid="15384" grpId="0" animBg="1"/>
      <p:bldP spid="15385" grpId="0" animBg="1"/>
      <p:bldP spid="15386" grpId="0" animBg="1"/>
      <p:bldP spid="15387" grpId="0" animBg="1"/>
      <p:bldP spid="15388" grpId="0" animBg="1"/>
      <p:bldP spid="15389" grpId="0" animBg="1"/>
      <p:bldP spid="15390" grpId="0" animBg="1"/>
      <p:bldP spid="15391" grpId="0" animBg="1"/>
      <p:bldP spid="153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תמונה 10"/>
          <p:cNvPicPr>
            <a:picLocks noChangeAspect="1"/>
          </p:cNvPicPr>
          <p:nvPr>
            <p:custDataLst>
              <p:tags r:id="rId1"/>
            </p:custDataLst>
          </p:nvPr>
        </p:nvPicPr>
        <p:blipFill>
          <a:blip r:embed="rId6"/>
          <a:stretch>
            <a:fillRect/>
          </a:stretch>
        </p:blipFill>
        <p:spPr>
          <a:xfrm>
            <a:off x="-942975" y="-355600"/>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16387" name="מלבן 6"/>
          <p:cNvSpPr/>
          <p:nvPr>
            <p:custDataLst>
              <p:tags r:id="rId2"/>
            </p:custDataLst>
          </p:nvPr>
        </p:nvSpPr>
        <p:spPr>
          <a:xfrm>
            <a:off x="147638" y="1690688"/>
            <a:ext cx="10906125" cy="28622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3600" i="1">
                <a:cs typeface="Times New Roman"/>
              </a:rPr>
              <a:t>בשבת ובחגים נהוג במסורת היהודית לערוך "קידוש" על היין, בו אומרים ברכה חגיגית המציינת את תחילתו של יום החג.</a:t>
            </a:r>
            <a:br>
              <a:rPr lang="en-US" sz="3600" i="1">
                <a:cs typeface="Arial"/>
              </a:rPr>
            </a:br>
            <a:r>
              <a:rPr lang="he-IL" sz="3600" i="1">
                <a:cs typeface="Times New Roman"/>
              </a:rPr>
              <a:t>בליל הסדר קיימת מצווה לשתות 4 כוסות יין בכל שלביו של ליל הסדר שכל חלק מחלקי ההגדה יאמר על כוס יין וכדי להרבות בשמחת החג. </a:t>
            </a:r>
            <a:br>
              <a:rPr lang="en-US" sz="3600" i="1">
                <a:cs typeface="Arial"/>
              </a:rPr>
            </a:br>
            <a:r>
              <a:rPr lang="he-IL" sz="3600" i="1">
                <a:cs typeface="Times New Roman"/>
              </a:rPr>
              <a:t>כוס יין זו עליה עורכים את הקידוש היא הכוס הראשונה.</a:t>
            </a:r>
          </a:p>
        </p:txBody>
      </p:sp>
      <p:sp>
        <p:nvSpPr>
          <p:cNvPr id="16388" name="מגילה אופקית 8"/>
          <p:cNvSpPr/>
          <p:nvPr>
            <p:custDataLst>
              <p:tags r:id="rId3"/>
            </p:custDataLst>
          </p:nvPr>
        </p:nvSpPr>
        <p:spPr>
          <a:xfrm>
            <a:off x="2003425" y="60325"/>
            <a:ext cx="8035925" cy="104140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600" b="1">
                <a:cs typeface="Times New Roman"/>
              </a:rPr>
              <a:t>תשובה: 4 כוסות יין</a:t>
            </a:r>
          </a:p>
        </p:txBody>
      </p:sp>
      <p:pic>
        <p:nvPicPr>
          <p:cNvPr id="16389" name="תמונה 9"/>
          <p:cNvPicPr>
            <a:picLocks noChangeAspect="1"/>
          </p:cNvPicPr>
          <p:nvPr>
            <p:custDataLst>
              <p:tags r:id="rId4"/>
            </p:custDataLst>
          </p:nvPr>
        </p:nvPicPr>
        <p:blipFill>
          <a:blip r:embed="rId7"/>
          <a:stretch>
            <a:fillRect/>
          </a:stretch>
        </p:blipFill>
        <p:spPr>
          <a:xfrm>
            <a:off x="257175" y="0"/>
            <a:ext cx="1577975" cy="1131888"/>
          </a:xfrm>
          <a:prstGeom prst="rect">
            <a:avLst/>
          </a:prstGeom>
          <a:noFill/>
          <a:ln cap="flat">
            <a:noFill/>
            <a:prstDash val="solid"/>
            <a:round/>
            <a:headEnd type="none" w="med" len="med"/>
            <a:tailEnd type="none" w="med" len="me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תמונה 52"/>
          <p:cNvPicPr>
            <a:picLocks noChangeAspect="1"/>
          </p:cNvPicPr>
          <p:nvPr>
            <p:custDataLst>
              <p:tags r:id="rId1"/>
            </p:custDataLst>
          </p:nvPr>
        </p:nvPicPr>
        <p:blipFill>
          <a:blip r:embed="rId45"/>
          <a:stretch>
            <a:fillRect/>
          </a:stretch>
        </p:blipFill>
        <p:spPr>
          <a:xfrm>
            <a:off x="-942975" y="-355600"/>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17411" name="מלבן 2"/>
          <p:cNvSpPr/>
          <p:nvPr>
            <p:custDataLst>
              <p:tags r:id="rId2"/>
            </p:custDataLst>
          </p:nvPr>
        </p:nvSpPr>
        <p:spPr>
          <a:xfrm>
            <a:off x="1468438" y="1052512"/>
            <a:ext cx="2828925" cy="4619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2400"/>
          </a:p>
        </p:txBody>
      </p:sp>
      <p:sp>
        <p:nvSpPr>
          <p:cNvPr id="17412" name="מסגרת משופעת 7"/>
          <p:cNvSpPr/>
          <p:nvPr>
            <p:custDataLst>
              <p:tags r:id="rId3"/>
            </p:custDataLst>
          </p:nvPr>
        </p:nvSpPr>
        <p:spPr>
          <a:xfrm>
            <a:off x="6143625" y="2819400"/>
            <a:ext cx="2659062" cy="1035050"/>
          </a:xfrm>
          <a:prstGeom prst="bevel">
            <a:avLst>
              <a:gd name="adj" fmla="val 12500"/>
            </a:avLst>
          </a:prstGeom>
          <a:solidFill>
            <a:srgbClr val="FFFFFF"/>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a:solidFill>
                <a:srgbClr val="A9D18E"/>
              </a:solidFill>
            </a:endParaRPr>
          </a:p>
        </p:txBody>
      </p:sp>
      <p:pic>
        <p:nvPicPr>
          <p:cNvPr id="17413" name="תמונה 9"/>
          <p:cNvPicPr>
            <a:picLocks noChangeAspect="1"/>
          </p:cNvPicPr>
          <p:nvPr>
            <p:custDataLst>
              <p:tags r:id="rId4"/>
            </p:custDataLst>
          </p:nvPr>
        </p:nvPicPr>
        <p:blipFill>
          <a:blip r:embed="rId46"/>
          <a:stretch>
            <a:fillRect/>
          </a:stretch>
        </p:blipFill>
        <p:spPr>
          <a:xfrm>
            <a:off x="6143625" y="4673600"/>
            <a:ext cx="2659062" cy="1036638"/>
          </a:xfrm>
          <a:prstGeom prst="rect">
            <a:avLst/>
          </a:prstGeom>
          <a:noFill/>
          <a:ln cap="flat">
            <a:noFill/>
            <a:prstDash val="solid"/>
            <a:round/>
            <a:headEnd type="none" w="med" len="med"/>
            <a:tailEnd type="none" w="med" len="med"/>
          </a:ln>
        </p:spPr>
      </p:pic>
      <p:pic>
        <p:nvPicPr>
          <p:cNvPr id="17414" name="תמונה 12"/>
          <p:cNvPicPr>
            <a:picLocks noChangeAspect="1"/>
          </p:cNvPicPr>
          <p:nvPr>
            <p:custDataLst>
              <p:tags r:id="rId5"/>
            </p:custDataLst>
          </p:nvPr>
        </p:nvPicPr>
        <p:blipFill>
          <a:blip r:embed="rId46"/>
          <a:stretch>
            <a:fillRect/>
          </a:stretch>
        </p:blipFill>
        <p:spPr>
          <a:xfrm>
            <a:off x="2398712" y="2819400"/>
            <a:ext cx="2632075" cy="1036638"/>
          </a:xfrm>
          <a:prstGeom prst="rect">
            <a:avLst/>
          </a:prstGeom>
          <a:noFill/>
          <a:ln cap="flat">
            <a:noFill/>
            <a:prstDash val="solid"/>
            <a:round/>
            <a:headEnd type="none" w="med" len="med"/>
            <a:tailEnd type="none" w="med" len="med"/>
          </a:ln>
        </p:spPr>
      </p:pic>
      <p:pic>
        <p:nvPicPr>
          <p:cNvPr id="17415" name="תמונה 13"/>
          <p:cNvPicPr>
            <a:picLocks noChangeAspect="1"/>
          </p:cNvPicPr>
          <p:nvPr>
            <p:custDataLst>
              <p:tags r:id="rId6"/>
            </p:custDataLst>
          </p:nvPr>
        </p:nvPicPr>
        <p:blipFill>
          <a:blip r:embed="rId47"/>
          <a:stretch>
            <a:fillRect/>
          </a:stretch>
        </p:blipFill>
        <p:spPr>
          <a:xfrm>
            <a:off x="2398712" y="4673600"/>
            <a:ext cx="2632075" cy="1036638"/>
          </a:xfrm>
          <a:prstGeom prst="rect">
            <a:avLst/>
          </a:prstGeom>
          <a:noFill/>
          <a:ln cap="flat">
            <a:noFill/>
            <a:prstDash val="solid"/>
            <a:round/>
            <a:headEnd type="none" w="med" len="med"/>
            <a:tailEnd type="none" w="med" len="med"/>
          </a:ln>
        </p:spPr>
      </p:pic>
      <p:sp>
        <p:nvSpPr>
          <p:cNvPr id="17416" name="אליפסה 22"/>
          <p:cNvSpPr/>
          <p:nvPr>
            <p:custDataLst>
              <p:tags r:id="rId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01</a:t>
            </a:r>
            <a:endParaRPr lang="he-IL" sz="11500">
              <a:solidFill>
                <a:schemeClr val="accent2"/>
              </a:solidFill>
            </a:endParaRPr>
          </a:p>
        </p:txBody>
      </p:sp>
      <p:sp>
        <p:nvSpPr>
          <p:cNvPr id="17417" name="אליפסה 23"/>
          <p:cNvSpPr/>
          <p:nvPr>
            <p:custDataLst>
              <p:tags r:id="rId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02</a:t>
            </a:r>
            <a:endParaRPr lang="he-IL" sz="11500">
              <a:solidFill>
                <a:schemeClr val="accent2"/>
              </a:solidFill>
            </a:endParaRPr>
          </a:p>
        </p:txBody>
      </p:sp>
      <p:sp>
        <p:nvSpPr>
          <p:cNvPr id="17418" name="אליפסה 24"/>
          <p:cNvSpPr/>
          <p:nvPr>
            <p:custDataLst>
              <p:tags r:id="rId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03</a:t>
            </a:r>
            <a:endParaRPr lang="he-IL" sz="11500">
              <a:solidFill>
                <a:schemeClr val="accent2"/>
              </a:solidFill>
            </a:endParaRPr>
          </a:p>
        </p:txBody>
      </p:sp>
      <p:sp>
        <p:nvSpPr>
          <p:cNvPr id="17419" name="אליפסה 25"/>
          <p:cNvSpPr/>
          <p:nvPr>
            <p:custDataLst>
              <p:tags r:id="rId1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04</a:t>
            </a:r>
            <a:endParaRPr lang="he-IL" sz="11500">
              <a:solidFill>
                <a:schemeClr val="accent2"/>
              </a:solidFill>
            </a:endParaRPr>
          </a:p>
        </p:txBody>
      </p:sp>
      <p:sp>
        <p:nvSpPr>
          <p:cNvPr id="17420" name="אליפסה 26"/>
          <p:cNvSpPr/>
          <p:nvPr>
            <p:custDataLst>
              <p:tags r:id="rId1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05</a:t>
            </a:r>
            <a:endParaRPr lang="he-IL" sz="11500">
              <a:solidFill>
                <a:schemeClr val="accent2"/>
              </a:solidFill>
            </a:endParaRPr>
          </a:p>
        </p:txBody>
      </p:sp>
      <p:sp>
        <p:nvSpPr>
          <p:cNvPr id="17421" name="אליפסה 27"/>
          <p:cNvSpPr/>
          <p:nvPr>
            <p:custDataLst>
              <p:tags r:id="rId1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06</a:t>
            </a:r>
            <a:endParaRPr lang="he-IL" sz="11500">
              <a:solidFill>
                <a:schemeClr val="accent2"/>
              </a:solidFill>
            </a:endParaRPr>
          </a:p>
        </p:txBody>
      </p:sp>
      <p:sp>
        <p:nvSpPr>
          <p:cNvPr id="17422" name="אליפסה 28"/>
          <p:cNvSpPr/>
          <p:nvPr>
            <p:custDataLst>
              <p:tags r:id="rId1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07</a:t>
            </a:r>
            <a:endParaRPr lang="he-IL" sz="11500">
              <a:solidFill>
                <a:schemeClr val="accent2"/>
              </a:solidFill>
            </a:endParaRPr>
          </a:p>
        </p:txBody>
      </p:sp>
      <p:sp>
        <p:nvSpPr>
          <p:cNvPr id="17423" name="אליפסה 29"/>
          <p:cNvSpPr/>
          <p:nvPr>
            <p:custDataLst>
              <p:tags r:id="rId14"/>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08</a:t>
            </a:r>
            <a:endParaRPr lang="he-IL" sz="11500">
              <a:solidFill>
                <a:schemeClr val="accent2"/>
              </a:solidFill>
            </a:endParaRPr>
          </a:p>
        </p:txBody>
      </p:sp>
      <p:sp>
        <p:nvSpPr>
          <p:cNvPr id="17424" name="אליפסה 30"/>
          <p:cNvSpPr/>
          <p:nvPr>
            <p:custDataLst>
              <p:tags r:id="rId15"/>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09</a:t>
            </a:r>
            <a:endParaRPr lang="he-IL" sz="11500">
              <a:solidFill>
                <a:schemeClr val="accent2"/>
              </a:solidFill>
            </a:endParaRPr>
          </a:p>
        </p:txBody>
      </p:sp>
      <p:sp>
        <p:nvSpPr>
          <p:cNvPr id="17425" name="אליפסה 31"/>
          <p:cNvSpPr/>
          <p:nvPr>
            <p:custDataLst>
              <p:tags r:id="rId16"/>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10</a:t>
            </a:r>
            <a:endParaRPr lang="he-IL" sz="11500">
              <a:solidFill>
                <a:schemeClr val="accent2"/>
              </a:solidFill>
            </a:endParaRPr>
          </a:p>
        </p:txBody>
      </p:sp>
      <p:sp>
        <p:nvSpPr>
          <p:cNvPr id="17426" name="אליפסה 32"/>
          <p:cNvSpPr/>
          <p:nvPr>
            <p:custDataLst>
              <p:tags r:id="rId1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11</a:t>
            </a:r>
            <a:endParaRPr lang="he-IL" sz="11500">
              <a:solidFill>
                <a:schemeClr val="accent2"/>
              </a:solidFill>
            </a:endParaRPr>
          </a:p>
        </p:txBody>
      </p:sp>
      <p:sp>
        <p:nvSpPr>
          <p:cNvPr id="17427" name="אליפסה 33"/>
          <p:cNvSpPr/>
          <p:nvPr>
            <p:custDataLst>
              <p:tags r:id="rId1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12</a:t>
            </a:r>
            <a:endParaRPr lang="he-IL" sz="11500">
              <a:solidFill>
                <a:schemeClr val="accent2"/>
              </a:solidFill>
            </a:endParaRPr>
          </a:p>
        </p:txBody>
      </p:sp>
      <p:sp>
        <p:nvSpPr>
          <p:cNvPr id="17428" name="אליפסה 34"/>
          <p:cNvSpPr/>
          <p:nvPr>
            <p:custDataLst>
              <p:tags r:id="rId1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13</a:t>
            </a:r>
            <a:endParaRPr lang="he-IL" sz="11500">
              <a:solidFill>
                <a:schemeClr val="accent2"/>
              </a:solidFill>
            </a:endParaRPr>
          </a:p>
        </p:txBody>
      </p:sp>
      <p:sp>
        <p:nvSpPr>
          <p:cNvPr id="17429" name="אליפסה 35"/>
          <p:cNvSpPr/>
          <p:nvPr>
            <p:custDataLst>
              <p:tags r:id="rId2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14</a:t>
            </a:r>
            <a:endParaRPr lang="he-IL" sz="11500">
              <a:solidFill>
                <a:schemeClr val="accent2"/>
              </a:solidFill>
            </a:endParaRPr>
          </a:p>
        </p:txBody>
      </p:sp>
      <p:sp>
        <p:nvSpPr>
          <p:cNvPr id="17430" name="אליפסה 36"/>
          <p:cNvSpPr/>
          <p:nvPr>
            <p:custDataLst>
              <p:tags r:id="rId2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15</a:t>
            </a:r>
            <a:endParaRPr lang="he-IL" sz="11500">
              <a:solidFill>
                <a:schemeClr val="accent2"/>
              </a:solidFill>
            </a:endParaRPr>
          </a:p>
        </p:txBody>
      </p:sp>
      <p:sp>
        <p:nvSpPr>
          <p:cNvPr id="17431" name="אליפסה 37"/>
          <p:cNvSpPr/>
          <p:nvPr>
            <p:custDataLst>
              <p:tags r:id="rId2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16</a:t>
            </a:r>
            <a:endParaRPr lang="he-IL" sz="11500">
              <a:solidFill>
                <a:schemeClr val="accent2"/>
              </a:solidFill>
            </a:endParaRPr>
          </a:p>
        </p:txBody>
      </p:sp>
      <p:sp>
        <p:nvSpPr>
          <p:cNvPr id="17432" name="אליפסה 38"/>
          <p:cNvSpPr/>
          <p:nvPr>
            <p:custDataLst>
              <p:tags r:id="rId2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17</a:t>
            </a:r>
            <a:endParaRPr lang="he-IL" sz="11500">
              <a:solidFill>
                <a:schemeClr val="accent2"/>
              </a:solidFill>
            </a:endParaRPr>
          </a:p>
        </p:txBody>
      </p:sp>
      <p:sp>
        <p:nvSpPr>
          <p:cNvPr id="17433" name="אליפסה 39"/>
          <p:cNvSpPr/>
          <p:nvPr>
            <p:custDataLst>
              <p:tags r:id="rId24"/>
            </p:custDataLst>
          </p:nvPr>
        </p:nvSpPr>
        <p:spPr>
          <a:xfrm>
            <a:off x="9464675"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18</a:t>
            </a:r>
            <a:endParaRPr lang="he-IL" sz="11500">
              <a:solidFill>
                <a:schemeClr val="accent2"/>
              </a:solidFill>
            </a:endParaRPr>
          </a:p>
        </p:txBody>
      </p:sp>
      <p:sp>
        <p:nvSpPr>
          <p:cNvPr id="17434" name="אליפסה 40"/>
          <p:cNvSpPr/>
          <p:nvPr>
            <p:custDataLst>
              <p:tags r:id="rId2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19</a:t>
            </a:r>
            <a:endParaRPr lang="he-IL" sz="11500">
              <a:solidFill>
                <a:schemeClr val="accent2"/>
              </a:solidFill>
            </a:endParaRPr>
          </a:p>
        </p:txBody>
      </p:sp>
      <p:sp>
        <p:nvSpPr>
          <p:cNvPr id="17435" name="אליפסה 41"/>
          <p:cNvSpPr/>
          <p:nvPr>
            <p:custDataLst>
              <p:tags r:id="rId2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20</a:t>
            </a:r>
            <a:endParaRPr lang="he-IL" sz="11500">
              <a:solidFill>
                <a:schemeClr val="accent2"/>
              </a:solidFill>
            </a:endParaRPr>
          </a:p>
        </p:txBody>
      </p:sp>
      <p:sp>
        <p:nvSpPr>
          <p:cNvPr id="17436" name="אליפסה 42"/>
          <p:cNvSpPr/>
          <p:nvPr>
            <p:custDataLst>
              <p:tags r:id="rId27"/>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21</a:t>
            </a:r>
            <a:endParaRPr lang="he-IL" sz="11500">
              <a:solidFill>
                <a:schemeClr val="accent2"/>
              </a:solidFill>
            </a:endParaRPr>
          </a:p>
        </p:txBody>
      </p:sp>
      <p:sp>
        <p:nvSpPr>
          <p:cNvPr id="17437" name="אליפסה 43"/>
          <p:cNvSpPr/>
          <p:nvPr>
            <p:custDataLst>
              <p:tags r:id="rId28"/>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22</a:t>
            </a:r>
            <a:endParaRPr lang="he-IL" sz="11500">
              <a:solidFill>
                <a:schemeClr val="accent2"/>
              </a:solidFill>
            </a:endParaRPr>
          </a:p>
        </p:txBody>
      </p:sp>
      <p:sp>
        <p:nvSpPr>
          <p:cNvPr id="17438" name="אליפסה 44"/>
          <p:cNvSpPr/>
          <p:nvPr>
            <p:custDataLst>
              <p:tags r:id="rId29"/>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23</a:t>
            </a:r>
            <a:endParaRPr lang="he-IL" sz="11500">
              <a:solidFill>
                <a:schemeClr val="accent2"/>
              </a:solidFill>
            </a:endParaRPr>
          </a:p>
        </p:txBody>
      </p:sp>
      <p:sp>
        <p:nvSpPr>
          <p:cNvPr id="17439" name="אליפסה 45"/>
          <p:cNvSpPr/>
          <p:nvPr>
            <p:custDataLst>
              <p:tags r:id="rId30"/>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24</a:t>
            </a:r>
            <a:endParaRPr lang="he-IL" sz="11500">
              <a:solidFill>
                <a:schemeClr val="accent2"/>
              </a:solidFill>
            </a:endParaRPr>
          </a:p>
        </p:txBody>
      </p:sp>
      <p:sp>
        <p:nvSpPr>
          <p:cNvPr id="17440" name="אליפסה 46"/>
          <p:cNvSpPr/>
          <p:nvPr>
            <p:custDataLst>
              <p:tags r:id="rId31"/>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25</a:t>
            </a:r>
            <a:endParaRPr lang="he-IL" sz="11500">
              <a:solidFill>
                <a:schemeClr val="accent2"/>
              </a:solidFill>
            </a:endParaRPr>
          </a:p>
        </p:txBody>
      </p:sp>
      <p:sp>
        <p:nvSpPr>
          <p:cNvPr id="17441" name="אליפסה 47"/>
          <p:cNvSpPr/>
          <p:nvPr>
            <p:custDataLst>
              <p:tags r:id="rId32"/>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26</a:t>
            </a:r>
            <a:endParaRPr lang="he-IL" sz="11500">
              <a:solidFill>
                <a:schemeClr val="accent2"/>
              </a:solidFill>
            </a:endParaRPr>
          </a:p>
        </p:txBody>
      </p:sp>
      <p:sp>
        <p:nvSpPr>
          <p:cNvPr id="17442" name="אליפסה 48"/>
          <p:cNvSpPr/>
          <p:nvPr>
            <p:custDataLst>
              <p:tags r:id="rId33"/>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27</a:t>
            </a:r>
            <a:endParaRPr lang="he-IL" sz="11500">
              <a:solidFill>
                <a:schemeClr val="accent2"/>
              </a:solidFill>
            </a:endParaRPr>
          </a:p>
        </p:txBody>
      </p:sp>
      <p:sp>
        <p:nvSpPr>
          <p:cNvPr id="17443" name="אליפסה 49"/>
          <p:cNvSpPr/>
          <p:nvPr>
            <p:custDataLst>
              <p:tags r:id="rId34"/>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28</a:t>
            </a:r>
            <a:endParaRPr lang="he-IL" sz="11500">
              <a:solidFill>
                <a:schemeClr val="accent2"/>
              </a:solidFill>
            </a:endParaRPr>
          </a:p>
        </p:txBody>
      </p:sp>
      <p:sp>
        <p:nvSpPr>
          <p:cNvPr id="17444" name="אליפסה 50"/>
          <p:cNvSpPr/>
          <p:nvPr>
            <p:custDataLst>
              <p:tags r:id="rId3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29</a:t>
            </a:r>
            <a:endParaRPr lang="he-IL" sz="11500">
              <a:solidFill>
                <a:schemeClr val="accent2"/>
              </a:solidFill>
            </a:endParaRPr>
          </a:p>
        </p:txBody>
      </p:sp>
      <p:sp>
        <p:nvSpPr>
          <p:cNvPr id="17445" name="אליפסה 51"/>
          <p:cNvSpPr/>
          <p:nvPr>
            <p:custDataLst>
              <p:tags r:id="rId3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30</a:t>
            </a:r>
            <a:endParaRPr lang="he-IL" sz="11500">
              <a:solidFill>
                <a:schemeClr val="accent2"/>
              </a:solidFill>
            </a:endParaRPr>
          </a:p>
        </p:txBody>
      </p:sp>
      <p:sp>
        <p:nvSpPr>
          <p:cNvPr id="17446" name="מסגרת משופעת 5"/>
          <p:cNvSpPr/>
          <p:nvPr>
            <p:custDataLst>
              <p:tags r:id="rId37"/>
            </p:custDataLst>
          </p:nvPr>
        </p:nvSpPr>
        <p:spPr>
          <a:xfrm>
            <a:off x="2398712" y="180975"/>
            <a:ext cx="7570788" cy="1504950"/>
          </a:xfrm>
          <a:prstGeom prst="bevel">
            <a:avLst>
              <a:gd name="adj" fmla="val 12500"/>
            </a:avLst>
          </a:prstGeom>
          <a:solidFill>
            <a:srgbClr val="FFD966"/>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400">
                <a:cs typeface="Times New Roman"/>
              </a:rPr>
              <a:t>בפתיחתו של ה"סדר" הרבה לפני הסעודה, קריאת ההגדה ואכילת המצות , רוחצים ידיים וטועמים מן הכרפס (סלרי).</a:t>
            </a:r>
            <a:br>
              <a:rPr lang="en-US" sz="2400">
                <a:cs typeface="Arial"/>
              </a:rPr>
            </a:br>
            <a:r>
              <a:rPr lang="he-IL" sz="2400">
                <a:cs typeface="Times New Roman"/>
              </a:rPr>
              <a:t>מדוע הערב מתחיל דווקא באופן זה?</a:t>
            </a:r>
            <a:endParaRPr lang="he-IL" sz="2400" b="1">
              <a:cs typeface="Times New Roman"/>
            </a:endParaRPr>
          </a:p>
        </p:txBody>
      </p:sp>
      <p:sp>
        <p:nvSpPr>
          <p:cNvPr id="17447" name="מגילה אופקית 6"/>
          <p:cNvSpPr/>
          <p:nvPr>
            <p:custDataLst>
              <p:tags r:id="rId38"/>
            </p:custDataLst>
          </p:nvPr>
        </p:nvSpPr>
        <p:spPr>
          <a:xfrm>
            <a:off x="10090150" y="180975"/>
            <a:ext cx="1998662" cy="150495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600" b="1">
                <a:cs typeface="Times New Roman"/>
              </a:rPr>
              <a:t>וּרְחַץ, כַּרְפַּס</a:t>
            </a:r>
          </a:p>
        </p:txBody>
      </p:sp>
      <p:sp>
        <p:nvSpPr>
          <p:cNvPr id="17448" name="TextBox 3"/>
          <p:cNvSpPr/>
          <p:nvPr>
            <p:custDataLst>
              <p:tags r:id="rId39"/>
            </p:custDataLst>
          </p:nvPr>
        </p:nvSpPr>
        <p:spPr>
          <a:xfrm>
            <a:off x="6305550" y="2967038"/>
            <a:ext cx="2408238" cy="9239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t> א. מנהג סעודות חגיגיות המתחילות במנת פתיחה</a:t>
            </a:r>
          </a:p>
          <a:p>
            <a:endParaRPr/>
          </a:p>
        </p:txBody>
      </p:sp>
      <p:sp>
        <p:nvSpPr>
          <p:cNvPr id="17449" name="TextBox 4"/>
          <p:cNvSpPr/>
          <p:nvPr>
            <p:custDataLst>
              <p:tags r:id="rId40"/>
            </p:custDataLst>
          </p:nvPr>
        </p:nvSpPr>
        <p:spPr>
          <a:xfrm>
            <a:off x="2532062" y="3035300"/>
            <a:ext cx="2295525" cy="9239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t>ב. כרפס ראשי תבות </a:t>
            </a:r>
            <a:r>
              <a:rPr lang="he-IL" b="1"/>
              <a:t>כ</a:t>
            </a:r>
            <a:r>
              <a:rPr lang="he-IL"/>
              <a:t>ך </a:t>
            </a:r>
            <a:r>
              <a:rPr lang="he-IL" b="1"/>
              <a:t>ר</a:t>
            </a:r>
            <a:r>
              <a:rPr lang="he-IL"/>
              <a:t>צוי </a:t>
            </a:r>
            <a:r>
              <a:rPr lang="he-IL" b="1"/>
              <a:t>פ</a:t>
            </a:r>
            <a:r>
              <a:rPr lang="he-IL"/>
              <a:t>תיחת </a:t>
            </a:r>
            <a:r>
              <a:rPr lang="he-IL" b="1"/>
              <a:t>ס</a:t>
            </a:r>
            <a:r>
              <a:rPr lang="he-IL"/>
              <a:t>דר פסח</a:t>
            </a:r>
          </a:p>
          <a:p>
            <a:pPr lvl="0"/>
            <a:endParaRPr lang="he-IL"/>
          </a:p>
        </p:txBody>
      </p:sp>
      <p:sp>
        <p:nvSpPr>
          <p:cNvPr id="17450" name="TextBox 8"/>
          <p:cNvSpPr/>
          <p:nvPr>
            <p:custDataLst>
              <p:tags r:id="rId41"/>
            </p:custDataLst>
          </p:nvPr>
        </p:nvSpPr>
        <p:spPr>
          <a:xfrm>
            <a:off x="6143625" y="4776788"/>
            <a:ext cx="2528888" cy="9239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t>ג. המנהג המשונה מעורר את עניין הילדים בסדר</a:t>
            </a:r>
          </a:p>
          <a:p>
            <a:endParaRPr/>
          </a:p>
        </p:txBody>
      </p:sp>
      <p:sp>
        <p:nvSpPr>
          <p:cNvPr id="17451" name="TextBox 11"/>
          <p:cNvSpPr/>
          <p:nvPr>
            <p:custDataLst>
              <p:tags r:id="rId42"/>
            </p:custDataLst>
          </p:nvPr>
        </p:nvSpPr>
        <p:spPr>
          <a:xfrm>
            <a:off x="2882900" y="4786312"/>
            <a:ext cx="1931988" cy="9239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t>ד. זהו מנהג מצרי קדום </a:t>
            </a:r>
          </a:p>
          <a:p>
            <a:endParaRPr/>
          </a:p>
        </p:txBody>
      </p:sp>
      <p:pic>
        <p:nvPicPr>
          <p:cNvPr id="17452" name="תמונה 15"/>
          <p:cNvPicPr>
            <a:picLocks noChangeAspect="1"/>
          </p:cNvPicPr>
          <p:nvPr>
            <p:custDataLst>
              <p:tags r:id="rId43"/>
            </p:custDataLst>
          </p:nvPr>
        </p:nvPicPr>
        <p:blipFill>
          <a:blip r:embed="rId48"/>
          <a:stretch>
            <a:fillRect/>
          </a:stretch>
        </p:blipFill>
        <p:spPr>
          <a:xfrm>
            <a:off x="233362" y="1685925"/>
            <a:ext cx="2136775" cy="2855912"/>
          </a:xfrm>
          <a:prstGeom prst="rect">
            <a:avLst/>
          </a:prstGeom>
          <a:noFill/>
          <a:ln cap="flat">
            <a:noFill/>
            <a:prstDash val="solid"/>
            <a:round/>
            <a:headEnd type="none" w="med" len="med"/>
            <a:tailEnd type="none" w="med" len="med"/>
          </a:ln>
          <a:effectLst>
            <a:outerShdw dist="35921" dir="2700000" algn="ctr">
              <a:srgbClr val="808080"/>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3100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31000"/>
                                  </p:stCondLst>
                                  <p:childTnLst>
                                    <p:animRot by="120000">
                                      <p:cBhvr>
                                        <p:cTn id="10" dur="200" fill="hold">
                                          <p:stCondLst>
                                            <p:cond delay="0"/>
                                          </p:stCondLst>
                                        </p:cTn>
                                        <p:tgtEl>
                                          <p:spTgt spid="17413"/>
                                        </p:tgtEl>
                                        <p:attrNameLst>
                                          <p:attrName>r</p:attrName>
                                        </p:attrNameLst>
                                      </p:cBhvr>
                                    </p:animRot>
                                    <p:animRot by="-240000">
                                      <p:cBhvr>
                                        <p:cTn id="11" dur="400" fill="hold">
                                          <p:stCondLst>
                                            <p:cond delay="400"/>
                                          </p:stCondLst>
                                        </p:cTn>
                                        <p:tgtEl>
                                          <p:spTgt spid="17413"/>
                                        </p:tgtEl>
                                        <p:attrNameLst>
                                          <p:attrName>r</p:attrName>
                                        </p:attrNameLst>
                                      </p:cBhvr>
                                    </p:animRot>
                                    <p:animRot by="240000">
                                      <p:cBhvr>
                                        <p:cTn id="12" dur="400" fill="hold">
                                          <p:stCondLst>
                                            <p:cond delay="800"/>
                                          </p:stCondLst>
                                        </p:cTn>
                                        <p:tgtEl>
                                          <p:spTgt spid="17413"/>
                                        </p:tgtEl>
                                        <p:attrNameLst>
                                          <p:attrName>r</p:attrName>
                                        </p:attrNameLst>
                                      </p:cBhvr>
                                    </p:animRot>
                                    <p:animRot by="-240000">
                                      <p:cBhvr>
                                        <p:cTn id="13" dur="400" fill="hold">
                                          <p:stCondLst>
                                            <p:cond delay="1200"/>
                                          </p:stCondLst>
                                        </p:cTn>
                                        <p:tgtEl>
                                          <p:spTgt spid="17413"/>
                                        </p:tgtEl>
                                        <p:attrNameLst>
                                          <p:attrName>r</p:attrName>
                                        </p:attrNameLst>
                                      </p:cBhvr>
                                    </p:animRot>
                                    <p:animRot by="120000">
                                      <p:cBhvr>
                                        <p:cTn id="14" dur="400" fill="hold">
                                          <p:stCondLst>
                                            <p:cond delay="1600"/>
                                          </p:stCondLst>
                                        </p:cTn>
                                        <p:tgtEl>
                                          <p:spTgt spid="17413"/>
                                        </p:tgtEl>
                                        <p:attrNameLst>
                                          <p:attrName>r</p:attrName>
                                        </p:attrNameLst>
                                      </p:cBhvr>
                                    </p:animRot>
                                  </p:childTnLst>
                                </p:cTn>
                              </p:par>
                              <p:par>
                                <p:cTn id="15" presetID="1" presetClass="entr" presetSubtype="0" fill="hold" grpId="0" nodeType="withEffect">
                                  <p:stCondLst>
                                    <p:cond delay="29000"/>
                                  </p:stCondLst>
                                  <p:childTnLst>
                                    <p:set>
                                      <p:cBhvr>
                                        <p:cTn id="16" dur="1" fill="hold">
                                          <p:stCondLst>
                                            <p:cond delay="999"/>
                                          </p:stCondLst>
                                        </p:cTn>
                                        <p:tgtEl>
                                          <p:spTgt spid="17416"/>
                                        </p:tgtEl>
                                        <p:attrNameLst>
                                          <p:attrName>style.visibility</p:attrName>
                                        </p:attrNameLst>
                                      </p:cBhvr>
                                      <p:to>
                                        <p:strVal val="visible"/>
                                      </p:to>
                                    </p:set>
                                  </p:childTnLst>
                                </p:cTn>
                              </p:par>
                              <p:par>
                                <p:cTn id="17" presetID="1" presetClass="exit" presetSubtype="0" fill="hold" nodeType="withEffect">
                                  <p:stCondLst>
                                    <p:cond delay="30000"/>
                                  </p:stCondLst>
                                  <p:childTnLst>
                                    <p:set>
                                      <p:cBhvr>
                                        <p:cTn id="18" dur="1" fill="hold">
                                          <p:stCondLst>
                                            <p:cond delay="999"/>
                                          </p:stCondLst>
                                        </p:cTn>
                                        <p:tgtEl>
                                          <p:spTgt spid="17416"/>
                                        </p:tgtEl>
                                        <p:attrNameLst>
                                          <p:attrName>style.visibility</p:attrName>
                                        </p:attrNameLst>
                                      </p:cBhvr>
                                      <p:to>
                                        <p:strVal val="hidden"/>
                                      </p:to>
                                    </p:set>
                                  </p:childTnLst>
                                </p:cTn>
                              </p:par>
                              <p:par>
                                <p:cTn id="19" presetID="1" presetClass="entr" presetSubtype="0" fill="hold" grpId="0" nodeType="withEffect">
                                  <p:stCondLst>
                                    <p:cond delay="28000"/>
                                  </p:stCondLst>
                                  <p:childTnLst>
                                    <p:set>
                                      <p:cBhvr>
                                        <p:cTn id="20" dur="1" fill="hold">
                                          <p:stCondLst>
                                            <p:cond delay="999"/>
                                          </p:stCondLst>
                                        </p:cTn>
                                        <p:tgtEl>
                                          <p:spTgt spid="17417"/>
                                        </p:tgtEl>
                                        <p:attrNameLst>
                                          <p:attrName>style.visibility</p:attrName>
                                        </p:attrNameLst>
                                      </p:cBhvr>
                                      <p:to>
                                        <p:strVal val="visible"/>
                                      </p:to>
                                    </p:set>
                                  </p:childTnLst>
                                </p:cTn>
                              </p:par>
                              <p:par>
                                <p:cTn id="21" presetID="1" presetClass="exit" presetSubtype="0" fill="hold" nodeType="withEffect">
                                  <p:stCondLst>
                                    <p:cond delay="29000"/>
                                  </p:stCondLst>
                                  <p:childTnLst>
                                    <p:set>
                                      <p:cBhvr>
                                        <p:cTn id="22" dur="1" fill="hold">
                                          <p:stCondLst>
                                            <p:cond delay="999"/>
                                          </p:stCondLst>
                                        </p:cTn>
                                        <p:tgtEl>
                                          <p:spTgt spid="17417"/>
                                        </p:tgtEl>
                                        <p:attrNameLst>
                                          <p:attrName>style.visibility</p:attrName>
                                        </p:attrNameLst>
                                      </p:cBhvr>
                                      <p:to>
                                        <p:strVal val="hidden"/>
                                      </p:to>
                                    </p:set>
                                  </p:childTnLst>
                                </p:cTn>
                              </p:par>
                              <p:par>
                                <p:cTn id="23" presetID="1" presetClass="entr" presetSubtype="0" fill="hold" grpId="0" nodeType="withEffect">
                                  <p:stCondLst>
                                    <p:cond delay="27000"/>
                                  </p:stCondLst>
                                  <p:childTnLst>
                                    <p:set>
                                      <p:cBhvr>
                                        <p:cTn id="24" dur="1" fill="hold">
                                          <p:stCondLst>
                                            <p:cond delay="999"/>
                                          </p:stCondLst>
                                        </p:cTn>
                                        <p:tgtEl>
                                          <p:spTgt spid="17418"/>
                                        </p:tgtEl>
                                        <p:attrNameLst>
                                          <p:attrName>style.visibility</p:attrName>
                                        </p:attrNameLst>
                                      </p:cBhvr>
                                      <p:to>
                                        <p:strVal val="visible"/>
                                      </p:to>
                                    </p:set>
                                  </p:childTnLst>
                                </p:cTn>
                              </p:par>
                              <p:par>
                                <p:cTn id="25" presetID="1" presetClass="exit" presetSubtype="0" fill="hold" nodeType="withEffect">
                                  <p:stCondLst>
                                    <p:cond delay="28000"/>
                                  </p:stCondLst>
                                  <p:childTnLst>
                                    <p:set>
                                      <p:cBhvr>
                                        <p:cTn id="26" dur="1" fill="hold">
                                          <p:stCondLst>
                                            <p:cond delay="999"/>
                                          </p:stCondLst>
                                        </p:cTn>
                                        <p:tgtEl>
                                          <p:spTgt spid="17418"/>
                                        </p:tgtEl>
                                        <p:attrNameLst>
                                          <p:attrName>style.visibility</p:attrName>
                                        </p:attrNameLst>
                                      </p:cBhvr>
                                      <p:to>
                                        <p:strVal val="hidden"/>
                                      </p:to>
                                    </p:set>
                                  </p:childTnLst>
                                </p:cTn>
                              </p:par>
                              <p:par>
                                <p:cTn id="27" presetID="1" presetClass="entr" presetSubtype="0" fill="hold" grpId="0" nodeType="withEffect">
                                  <p:stCondLst>
                                    <p:cond delay="26000"/>
                                  </p:stCondLst>
                                  <p:childTnLst>
                                    <p:set>
                                      <p:cBhvr>
                                        <p:cTn id="28" dur="1" fill="hold">
                                          <p:stCondLst>
                                            <p:cond delay="999"/>
                                          </p:stCondLst>
                                        </p:cTn>
                                        <p:tgtEl>
                                          <p:spTgt spid="17419"/>
                                        </p:tgtEl>
                                        <p:attrNameLst>
                                          <p:attrName>style.visibility</p:attrName>
                                        </p:attrNameLst>
                                      </p:cBhvr>
                                      <p:to>
                                        <p:strVal val="visible"/>
                                      </p:to>
                                    </p:set>
                                  </p:childTnLst>
                                </p:cTn>
                              </p:par>
                              <p:par>
                                <p:cTn id="29" presetID="1" presetClass="exit" presetSubtype="0" fill="hold" nodeType="withEffect">
                                  <p:stCondLst>
                                    <p:cond delay="27000"/>
                                  </p:stCondLst>
                                  <p:childTnLst>
                                    <p:set>
                                      <p:cBhvr>
                                        <p:cTn id="30" dur="1" fill="hold">
                                          <p:stCondLst>
                                            <p:cond delay="999"/>
                                          </p:stCondLst>
                                        </p:cTn>
                                        <p:tgtEl>
                                          <p:spTgt spid="17419"/>
                                        </p:tgtEl>
                                        <p:attrNameLst>
                                          <p:attrName>style.visibility</p:attrName>
                                        </p:attrNameLst>
                                      </p:cBhvr>
                                      <p:to>
                                        <p:strVal val="hidden"/>
                                      </p:to>
                                    </p:set>
                                  </p:childTnLst>
                                </p:cTn>
                              </p:par>
                              <p:par>
                                <p:cTn id="31" presetID="1" presetClass="entr" presetSubtype="0" fill="hold" grpId="0" nodeType="withEffect">
                                  <p:stCondLst>
                                    <p:cond delay="25000"/>
                                  </p:stCondLst>
                                  <p:childTnLst>
                                    <p:set>
                                      <p:cBhvr>
                                        <p:cTn id="32" dur="1" fill="hold">
                                          <p:stCondLst>
                                            <p:cond delay="999"/>
                                          </p:stCondLst>
                                        </p:cTn>
                                        <p:tgtEl>
                                          <p:spTgt spid="17420"/>
                                        </p:tgtEl>
                                        <p:attrNameLst>
                                          <p:attrName>style.visibility</p:attrName>
                                        </p:attrNameLst>
                                      </p:cBhvr>
                                      <p:to>
                                        <p:strVal val="visible"/>
                                      </p:to>
                                    </p:set>
                                  </p:childTnLst>
                                </p:cTn>
                              </p:par>
                              <p:par>
                                <p:cTn id="33" presetID="1" presetClass="exit" presetSubtype="0" fill="hold" nodeType="withEffect">
                                  <p:stCondLst>
                                    <p:cond delay="26000"/>
                                  </p:stCondLst>
                                  <p:childTnLst>
                                    <p:set>
                                      <p:cBhvr>
                                        <p:cTn id="34" dur="1" fill="hold">
                                          <p:stCondLst>
                                            <p:cond delay="999"/>
                                          </p:stCondLst>
                                        </p:cTn>
                                        <p:tgtEl>
                                          <p:spTgt spid="17420"/>
                                        </p:tgtEl>
                                        <p:attrNameLst>
                                          <p:attrName>style.visibility</p:attrName>
                                        </p:attrNameLst>
                                      </p:cBhvr>
                                      <p:to>
                                        <p:strVal val="hidden"/>
                                      </p:to>
                                    </p:set>
                                  </p:childTnLst>
                                </p:cTn>
                              </p:par>
                              <p:par>
                                <p:cTn id="35" presetID="1" presetClass="entr" presetSubtype="0" fill="hold" grpId="0" nodeType="withEffect">
                                  <p:stCondLst>
                                    <p:cond delay="24000"/>
                                  </p:stCondLst>
                                  <p:childTnLst>
                                    <p:set>
                                      <p:cBhvr>
                                        <p:cTn id="36" dur="1" fill="hold">
                                          <p:stCondLst>
                                            <p:cond delay="999"/>
                                          </p:stCondLst>
                                        </p:cTn>
                                        <p:tgtEl>
                                          <p:spTgt spid="17421"/>
                                        </p:tgtEl>
                                        <p:attrNameLst>
                                          <p:attrName>style.visibility</p:attrName>
                                        </p:attrNameLst>
                                      </p:cBhvr>
                                      <p:to>
                                        <p:strVal val="visible"/>
                                      </p:to>
                                    </p:set>
                                  </p:childTnLst>
                                </p:cTn>
                              </p:par>
                              <p:par>
                                <p:cTn id="37" presetID="1" presetClass="exit" presetSubtype="0" fill="hold" nodeType="withEffect">
                                  <p:stCondLst>
                                    <p:cond delay="25000"/>
                                  </p:stCondLst>
                                  <p:childTnLst>
                                    <p:set>
                                      <p:cBhvr>
                                        <p:cTn id="38" dur="1" fill="hold">
                                          <p:stCondLst>
                                            <p:cond delay="999"/>
                                          </p:stCondLst>
                                        </p:cTn>
                                        <p:tgtEl>
                                          <p:spTgt spid="17421"/>
                                        </p:tgtEl>
                                        <p:attrNameLst>
                                          <p:attrName>style.visibility</p:attrName>
                                        </p:attrNameLst>
                                      </p:cBhvr>
                                      <p:to>
                                        <p:strVal val="hidden"/>
                                      </p:to>
                                    </p:set>
                                  </p:childTnLst>
                                </p:cTn>
                              </p:par>
                              <p:par>
                                <p:cTn id="39" presetID="1" presetClass="entr" presetSubtype="0" fill="hold" grpId="0" nodeType="withEffect">
                                  <p:stCondLst>
                                    <p:cond delay="23000"/>
                                  </p:stCondLst>
                                  <p:childTnLst>
                                    <p:set>
                                      <p:cBhvr>
                                        <p:cTn id="40" dur="1" fill="hold">
                                          <p:stCondLst>
                                            <p:cond delay="999"/>
                                          </p:stCondLst>
                                        </p:cTn>
                                        <p:tgtEl>
                                          <p:spTgt spid="17422"/>
                                        </p:tgtEl>
                                        <p:attrNameLst>
                                          <p:attrName>style.visibility</p:attrName>
                                        </p:attrNameLst>
                                      </p:cBhvr>
                                      <p:to>
                                        <p:strVal val="visible"/>
                                      </p:to>
                                    </p:set>
                                  </p:childTnLst>
                                </p:cTn>
                              </p:par>
                              <p:par>
                                <p:cTn id="41" presetID="1" presetClass="exit" presetSubtype="0" fill="hold" nodeType="withEffect">
                                  <p:stCondLst>
                                    <p:cond delay="24000"/>
                                  </p:stCondLst>
                                  <p:childTnLst>
                                    <p:set>
                                      <p:cBhvr>
                                        <p:cTn id="42" dur="1" fill="hold">
                                          <p:stCondLst>
                                            <p:cond delay="999"/>
                                          </p:stCondLst>
                                        </p:cTn>
                                        <p:tgtEl>
                                          <p:spTgt spid="17422"/>
                                        </p:tgtEl>
                                        <p:attrNameLst>
                                          <p:attrName>style.visibility</p:attrName>
                                        </p:attrNameLst>
                                      </p:cBhvr>
                                      <p:to>
                                        <p:strVal val="hidden"/>
                                      </p:to>
                                    </p:set>
                                  </p:childTnLst>
                                </p:cTn>
                              </p:par>
                              <p:par>
                                <p:cTn id="43" presetID="1" presetClass="entr" presetSubtype="0" fill="hold" grpId="0" nodeType="withEffect">
                                  <p:stCondLst>
                                    <p:cond delay="22000"/>
                                  </p:stCondLst>
                                  <p:childTnLst>
                                    <p:set>
                                      <p:cBhvr>
                                        <p:cTn id="44" dur="1" fill="hold">
                                          <p:stCondLst>
                                            <p:cond delay="999"/>
                                          </p:stCondLst>
                                        </p:cTn>
                                        <p:tgtEl>
                                          <p:spTgt spid="17423"/>
                                        </p:tgtEl>
                                        <p:attrNameLst>
                                          <p:attrName>style.visibility</p:attrName>
                                        </p:attrNameLst>
                                      </p:cBhvr>
                                      <p:to>
                                        <p:strVal val="visible"/>
                                      </p:to>
                                    </p:set>
                                  </p:childTnLst>
                                </p:cTn>
                              </p:par>
                              <p:par>
                                <p:cTn id="45" presetID="1" presetClass="exit" presetSubtype="0" fill="hold" nodeType="withEffect">
                                  <p:stCondLst>
                                    <p:cond delay="23000"/>
                                  </p:stCondLst>
                                  <p:childTnLst>
                                    <p:set>
                                      <p:cBhvr>
                                        <p:cTn id="46" dur="1" fill="hold">
                                          <p:stCondLst>
                                            <p:cond delay="999"/>
                                          </p:stCondLst>
                                        </p:cTn>
                                        <p:tgtEl>
                                          <p:spTgt spid="17423"/>
                                        </p:tgtEl>
                                        <p:attrNameLst>
                                          <p:attrName>style.visibility</p:attrName>
                                        </p:attrNameLst>
                                      </p:cBhvr>
                                      <p:to>
                                        <p:strVal val="hidden"/>
                                      </p:to>
                                    </p:set>
                                  </p:childTnLst>
                                </p:cTn>
                              </p:par>
                              <p:par>
                                <p:cTn id="47" presetID="1" presetClass="entr" presetSubtype="0" fill="hold" grpId="0" nodeType="withEffect">
                                  <p:stCondLst>
                                    <p:cond delay="21000"/>
                                  </p:stCondLst>
                                  <p:childTnLst>
                                    <p:set>
                                      <p:cBhvr>
                                        <p:cTn id="48" dur="1" fill="hold">
                                          <p:stCondLst>
                                            <p:cond delay="999"/>
                                          </p:stCondLst>
                                        </p:cTn>
                                        <p:tgtEl>
                                          <p:spTgt spid="17424"/>
                                        </p:tgtEl>
                                        <p:attrNameLst>
                                          <p:attrName>style.visibility</p:attrName>
                                        </p:attrNameLst>
                                      </p:cBhvr>
                                      <p:to>
                                        <p:strVal val="visible"/>
                                      </p:to>
                                    </p:set>
                                  </p:childTnLst>
                                </p:cTn>
                              </p:par>
                              <p:par>
                                <p:cTn id="49" presetID="1" presetClass="exit" presetSubtype="0" fill="hold" nodeType="withEffect">
                                  <p:stCondLst>
                                    <p:cond delay="22000"/>
                                  </p:stCondLst>
                                  <p:childTnLst>
                                    <p:set>
                                      <p:cBhvr>
                                        <p:cTn id="50" dur="1" fill="hold">
                                          <p:stCondLst>
                                            <p:cond delay="999"/>
                                          </p:stCondLst>
                                        </p:cTn>
                                        <p:tgtEl>
                                          <p:spTgt spid="17424"/>
                                        </p:tgtEl>
                                        <p:attrNameLst>
                                          <p:attrName>style.visibility</p:attrName>
                                        </p:attrNameLst>
                                      </p:cBhvr>
                                      <p:to>
                                        <p:strVal val="hidden"/>
                                      </p:to>
                                    </p:set>
                                  </p:childTnLst>
                                </p:cTn>
                              </p:par>
                              <p:par>
                                <p:cTn id="51" presetID="1" presetClass="entr" presetSubtype="0" fill="hold" grpId="0" nodeType="withEffect">
                                  <p:stCondLst>
                                    <p:cond delay="20000"/>
                                  </p:stCondLst>
                                  <p:childTnLst>
                                    <p:set>
                                      <p:cBhvr>
                                        <p:cTn id="52" dur="1" fill="hold">
                                          <p:stCondLst>
                                            <p:cond delay="999"/>
                                          </p:stCondLst>
                                        </p:cTn>
                                        <p:tgtEl>
                                          <p:spTgt spid="17425"/>
                                        </p:tgtEl>
                                        <p:attrNameLst>
                                          <p:attrName>style.visibility</p:attrName>
                                        </p:attrNameLst>
                                      </p:cBhvr>
                                      <p:to>
                                        <p:strVal val="visible"/>
                                      </p:to>
                                    </p:set>
                                  </p:childTnLst>
                                </p:cTn>
                              </p:par>
                              <p:par>
                                <p:cTn id="53" presetID="1" presetClass="exit" presetSubtype="0" fill="hold" nodeType="withEffect">
                                  <p:stCondLst>
                                    <p:cond delay="21000"/>
                                  </p:stCondLst>
                                  <p:childTnLst>
                                    <p:set>
                                      <p:cBhvr>
                                        <p:cTn id="54" dur="1" fill="hold">
                                          <p:stCondLst>
                                            <p:cond delay="999"/>
                                          </p:stCondLst>
                                        </p:cTn>
                                        <p:tgtEl>
                                          <p:spTgt spid="17425"/>
                                        </p:tgtEl>
                                        <p:attrNameLst>
                                          <p:attrName>style.visibility</p:attrName>
                                        </p:attrNameLst>
                                      </p:cBhvr>
                                      <p:to>
                                        <p:strVal val="hidden"/>
                                      </p:to>
                                    </p:set>
                                  </p:childTnLst>
                                </p:cTn>
                              </p:par>
                              <p:par>
                                <p:cTn id="55" presetID="1" presetClass="entr" presetSubtype="0" fill="hold" grpId="0" nodeType="withEffect">
                                  <p:stCondLst>
                                    <p:cond delay="19000"/>
                                  </p:stCondLst>
                                  <p:childTnLst>
                                    <p:set>
                                      <p:cBhvr>
                                        <p:cTn id="56" dur="1" fill="hold">
                                          <p:stCondLst>
                                            <p:cond delay="999"/>
                                          </p:stCondLst>
                                        </p:cTn>
                                        <p:tgtEl>
                                          <p:spTgt spid="17426"/>
                                        </p:tgtEl>
                                        <p:attrNameLst>
                                          <p:attrName>style.visibility</p:attrName>
                                        </p:attrNameLst>
                                      </p:cBhvr>
                                      <p:to>
                                        <p:strVal val="visible"/>
                                      </p:to>
                                    </p:set>
                                  </p:childTnLst>
                                </p:cTn>
                              </p:par>
                              <p:par>
                                <p:cTn id="57" presetID="1" presetClass="exit" presetSubtype="0" fill="hold" nodeType="withEffect">
                                  <p:stCondLst>
                                    <p:cond delay="20000"/>
                                  </p:stCondLst>
                                  <p:childTnLst>
                                    <p:set>
                                      <p:cBhvr>
                                        <p:cTn id="58" dur="1" fill="hold">
                                          <p:stCondLst>
                                            <p:cond delay="999"/>
                                          </p:stCondLst>
                                        </p:cTn>
                                        <p:tgtEl>
                                          <p:spTgt spid="17426"/>
                                        </p:tgtEl>
                                        <p:attrNameLst>
                                          <p:attrName>style.visibility</p:attrName>
                                        </p:attrNameLst>
                                      </p:cBhvr>
                                      <p:to>
                                        <p:strVal val="hidden"/>
                                      </p:to>
                                    </p:set>
                                  </p:childTnLst>
                                </p:cTn>
                              </p:par>
                              <p:par>
                                <p:cTn id="59" presetID="1" presetClass="entr" presetSubtype="0" fill="hold" grpId="0" nodeType="withEffect">
                                  <p:stCondLst>
                                    <p:cond delay="18000"/>
                                  </p:stCondLst>
                                  <p:childTnLst>
                                    <p:set>
                                      <p:cBhvr>
                                        <p:cTn id="60" dur="1" fill="hold">
                                          <p:stCondLst>
                                            <p:cond delay="999"/>
                                          </p:stCondLst>
                                        </p:cTn>
                                        <p:tgtEl>
                                          <p:spTgt spid="17427"/>
                                        </p:tgtEl>
                                        <p:attrNameLst>
                                          <p:attrName>style.visibility</p:attrName>
                                        </p:attrNameLst>
                                      </p:cBhvr>
                                      <p:to>
                                        <p:strVal val="visible"/>
                                      </p:to>
                                    </p:set>
                                  </p:childTnLst>
                                </p:cTn>
                              </p:par>
                              <p:par>
                                <p:cTn id="61" presetID="1" presetClass="exit" presetSubtype="0" fill="hold" nodeType="withEffect">
                                  <p:stCondLst>
                                    <p:cond delay="19000"/>
                                  </p:stCondLst>
                                  <p:childTnLst>
                                    <p:set>
                                      <p:cBhvr>
                                        <p:cTn id="62" dur="1" fill="hold">
                                          <p:stCondLst>
                                            <p:cond delay="999"/>
                                          </p:stCondLst>
                                        </p:cTn>
                                        <p:tgtEl>
                                          <p:spTgt spid="17427"/>
                                        </p:tgtEl>
                                        <p:attrNameLst>
                                          <p:attrName>style.visibility</p:attrName>
                                        </p:attrNameLst>
                                      </p:cBhvr>
                                      <p:to>
                                        <p:strVal val="hidden"/>
                                      </p:to>
                                    </p:set>
                                  </p:childTnLst>
                                </p:cTn>
                              </p:par>
                              <p:par>
                                <p:cTn id="63" presetID="1" presetClass="entr" presetSubtype="0" fill="hold" grpId="0" nodeType="withEffect">
                                  <p:stCondLst>
                                    <p:cond delay="17000"/>
                                  </p:stCondLst>
                                  <p:childTnLst>
                                    <p:set>
                                      <p:cBhvr>
                                        <p:cTn id="64" dur="1" fill="hold">
                                          <p:stCondLst>
                                            <p:cond delay="999"/>
                                          </p:stCondLst>
                                        </p:cTn>
                                        <p:tgtEl>
                                          <p:spTgt spid="17428"/>
                                        </p:tgtEl>
                                        <p:attrNameLst>
                                          <p:attrName>style.visibility</p:attrName>
                                        </p:attrNameLst>
                                      </p:cBhvr>
                                      <p:to>
                                        <p:strVal val="visible"/>
                                      </p:to>
                                    </p:set>
                                  </p:childTnLst>
                                </p:cTn>
                              </p:par>
                              <p:par>
                                <p:cTn id="65" presetID="1" presetClass="exit" presetSubtype="0" fill="hold" nodeType="withEffect">
                                  <p:stCondLst>
                                    <p:cond delay="18000"/>
                                  </p:stCondLst>
                                  <p:childTnLst>
                                    <p:set>
                                      <p:cBhvr>
                                        <p:cTn id="66" dur="1" fill="hold">
                                          <p:stCondLst>
                                            <p:cond delay="999"/>
                                          </p:stCondLst>
                                        </p:cTn>
                                        <p:tgtEl>
                                          <p:spTgt spid="17428"/>
                                        </p:tgtEl>
                                        <p:attrNameLst>
                                          <p:attrName>style.visibility</p:attrName>
                                        </p:attrNameLst>
                                      </p:cBhvr>
                                      <p:to>
                                        <p:strVal val="hidden"/>
                                      </p:to>
                                    </p:set>
                                  </p:childTnLst>
                                </p:cTn>
                              </p:par>
                              <p:par>
                                <p:cTn id="67" presetID="1" presetClass="entr" presetSubtype="0" fill="hold" grpId="0" nodeType="withEffect">
                                  <p:stCondLst>
                                    <p:cond delay="16000"/>
                                  </p:stCondLst>
                                  <p:childTnLst>
                                    <p:set>
                                      <p:cBhvr>
                                        <p:cTn id="68" dur="1" fill="hold">
                                          <p:stCondLst>
                                            <p:cond delay="999"/>
                                          </p:stCondLst>
                                        </p:cTn>
                                        <p:tgtEl>
                                          <p:spTgt spid="17429"/>
                                        </p:tgtEl>
                                        <p:attrNameLst>
                                          <p:attrName>style.visibility</p:attrName>
                                        </p:attrNameLst>
                                      </p:cBhvr>
                                      <p:to>
                                        <p:strVal val="visible"/>
                                      </p:to>
                                    </p:set>
                                  </p:childTnLst>
                                </p:cTn>
                              </p:par>
                              <p:par>
                                <p:cTn id="69" presetID="1" presetClass="exit" presetSubtype="0" fill="hold" nodeType="withEffect">
                                  <p:stCondLst>
                                    <p:cond delay="17000"/>
                                  </p:stCondLst>
                                  <p:childTnLst>
                                    <p:set>
                                      <p:cBhvr>
                                        <p:cTn id="70" dur="1" fill="hold">
                                          <p:stCondLst>
                                            <p:cond delay="999"/>
                                          </p:stCondLst>
                                        </p:cTn>
                                        <p:tgtEl>
                                          <p:spTgt spid="17429"/>
                                        </p:tgtEl>
                                        <p:attrNameLst>
                                          <p:attrName>style.visibility</p:attrName>
                                        </p:attrNameLst>
                                      </p:cBhvr>
                                      <p:to>
                                        <p:strVal val="hidden"/>
                                      </p:to>
                                    </p:set>
                                  </p:childTnLst>
                                </p:cTn>
                              </p:par>
                              <p:par>
                                <p:cTn id="71" presetID="1" presetClass="entr" presetSubtype="0" fill="hold" grpId="0" nodeType="withEffect">
                                  <p:stCondLst>
                                    <p:cond delay="15000"/>
                                  </p:stCondLst>
                                  <p:childTnLst>
                                    <p:set>
                                      <p:cBhvr>
                                        <p:cTn id="72" dur="1" fill="hold">
                                          <p:stCondLst>
                                            <p:cond delay="999"/>
                                          </p:stCondLst>
                                        </p:cTn>
                                        <p:tgtEl>
                                          <p:spTgt spid="17430"/>
                                        </p:tgtEl>
                                        <p:attrNameLst>
                                          <p:attrName>style.visibility</p:attrName>
                                        </p:attrNameLst>
                                      </p:cBhvr>
                                      <p:to>
                                        <p:strVal val="visible"/>
                                      </p:to>
                                    </p:set>
                                  </p:childTnLst>
                                </p:cTn>
                              </p:par>
                              <p:par>
                                <p:cTn id="73" presetID="1" presetClass="exit" presetSubtype="0" fill="hold" nodeType="withEffect">
                                  <p:stCondLst>
                                    <p:cond delay="16000"/>
                                  </p:stCondLst>
                                  <p:childTnLst>
                                    <p:set>
                                      <p:cBhvr>
                                        <p:cTn id="74" dur="1" fill="hold">
                                          <p:stCondLst>
                                            <p:cond delay="999"/>
                                          </p:stCondLst>
                                        </p:cTn>
                                        <p:tgtEl>
                                          <p:spTgt spid="17430"/>
                                        </p:tgtEl>
                                        <p:attrNameLst>
                                          <p:attrName>style.visibility</p:attrName>
                                        </p:attrNameLst>
                                      </p:cBhvr>
                                      <p:to>
                                        <p:strVal val="hidden"/>
                                      </p:to>
                                    </p:set>
                                  </p:childTnLst>
                                </p:cTn>
                              </p:par>
                              <p:par>
                                <p:cTn id="75" presetID="1" presetClass="entr" presetSubtype="0" fill="hold" grpId="0" nodeType="withEffect">
                                  <p:stCondLst>
                                    <p:cond delay="14000"/>
                                  </p:stCondLst>
                                  <p:childTnLst>
                                    <p:set>
                                      <p:cBhvr>
                                        <p:cTn id="76" dur="1" fill="hold">
                                          <p:stCondLst>
                                            <p:cond delay="999"/>
                                          </p:stCondLst>
                                        </p:cTn>
                                        <p:tgtEl>
                                          <p:spTgt spid="17431"/>
                                        </p:tgtEl>
                                        <p:attrNameLst>
                                          <p:attrName>style.visibility</p:attrName>
                                        </p:attrNameLst>
                                      </p:cBhvr>
                                      <p:to>
                                        <p:strVal val="visible"/>
                                      </p:to>
                                    </p:set>
                                  </p:childTnLst>
                                </p:cTn>
                              </p:par>
                              <p:par>
                                <p:cTn id="77" presetID="1" presetClass="exit" presetSubtype="0" fill="hold" nodeType="withEffect">
                                  <p:stCondLst>
                                    <p:cond delay="15000"/>
                                  </p:stCondLst>
                                  <p:childTnLst>
                                    <p:set>
                                      <p:cBhvr>
                                        <p:cTn id="78" dur="1" fill="hold">
                                          <p:stCondLst>
                                            <p:cond delay="999"/>
                                          </p:stCondLst>
                                        </p:cTn>
                                        <p:tgtEl>
                                          <p:spTgt spid="17431"/>
                                        </p:tgtEl>
                                        <p:attrNameLst>
                                          <p:attrName>style.visibility</p:attrName>
                                        </p:attrNameLst>
                                      </p:cBhvr>
                                      <p:to>
                                        <p:strVal val="hidden"/>
                                      </p:to>
                                    </p:set>
                                  </p:childTnLst>
                                </p:cTn>
                              </p:par>
                              <p:par>
                                <p:cTn id="79" presetID="1" presetClass="entr" presetSubtype="0" fill="hold" grpId="0" nodeType="withEffect">
                                  <p:stCondLst>
                                    <p:cond delay="13000"/>
                                  </p:stCondLst>
                                  <p:childTnLst>
                                    <p:set>
                                      <p:cBhvr>
                                        <p:cTn id="80" dur="1" fill="hold">
                                          <p:stCondLst>
                                            <p:cond delay="999"/>
                                          </p:stCondLst>
                                        </p:cTn>
                                        <p:tgtEl>
                                          <p:spTgt spid="17432"/>
                                        </p:tgtEl>
                                        <p:attrNameLst>
                                          <p:attrName>style.visibility</p:attrName>
                                        </p:attrNameLst>
                                      </p:cBhvr>
                                      <p:to>
                                        <p:strVal val="visible"/>
                                      </p:to>
                                    </p:set>
                                  </p:childTnLst>
                                </p:cTn>
                              </p:par>
                              <p:par>
                                <p:cTn id="81" presetID="1" presetClass="exit" presetSubtype="0" fill="hold" nodeType="withEffect">
                                  <p:stCondLst>
                                    <p:cond delay="14000"/>
                                  </p:stCondLst>
                                  <p:childTnLst>
                                    <p:set>
                                      <p:cBhvr>
                                        <p:cTn id="82" dur="1" fill="hold">
                                          <p:stCondLst>
                                            <p:cond delay="999"/>
                                          </p:stCondLst>
                                        </p:cTn>
                                        <p:tgtEl>
                                          <p:spTgt spid="17432"/>
                                        </p:tgtEl>
                                        <p:attrNameLst>
                                          <p:attrName>style.visibility</p:attrName>
                                        </p:attrNameLst>
                                      </p:cBhvr>
                                      <p:to>
                                        <p:strVal val="hidden"/>
                                      </p:to>
                                    </p:set>
                                  </p:childTnLst>
                                </p:cTn>
                              </p:par>
                              <p:par>
                                <p:cTn id="83" presetID="1" presetClass="entr" presetSubtype="0" fill="hold" grpId="0" nodeType="withEffect">
                                  <p:stCondLst>
                                    <p:cond delay="12000"/>
                                  </p:stCondLst>
                                  <p:childTnLst>
                                    <p:set>
                                      <p:cBhvr>
                                        <p:cTn id="84" dur="1" fill="hold">
                                          <p:stCondLst>
                                            <p:cond delay="999"/>
                                          </p:stCondLst>
                                        </p:cTn>
                                        <p:tgtEl>
                                          <p:spTgt spid="17433"/>
                                        </p:tgtEl>
                                        <p:attrNameLst>
                                          <p:attrName>style.visibility</p:attrName>
                                        </p:attrNameLst>
                                      </p:cBhvr>
                                      <p:to>
                                        <p:strVal val="visible"/>
                                      </p:to>
                                    </p:set>
                                  </p:childTnLst>
                                </p:cTn>
                              </p:par>
                              <p:par>
                                <p:cTn id="85" presetID="1" presetClass="exit" presetSubtype="0" fill="hold" nodeType="withEffect">
                                  <p:stCondLst>
                                    <p:cond delay="13000"/>
                                  </p:stCondLst>
                                  <p:childTnLst>
                                    <p:set>
                                      <p:cBhvr>
                                        <p:cTn id="86" dur="1" fill="hold">
                                          <p:stCondLst>
                                            <p:cond delay="999"/>
                                          </p:stCondLst>
                                        </p:cTn>
                                        <p:tgtEl>
                                          <p:spTgt spid="17433"/>
                                        </p:tgtEl>
                                        <p:attrNameLst>
                                          <p:attrName>style.visibility</p:attrName>
                                        </p:attrNameLst>
                                      </p:cBhvr>
                                      <p:to>
                                        <p:strVal val="hidden"/>
                                      </p:to>
                                    </p:set>
                                  </p:childTnLst>
                                </p:cTn>
                              </p:par>
                              <p:par>
                                <p:cTn id="87" presetID="1" presetClass="entr" presetSubtype="0" fill="hold" grpId="0" nodeType="withEffect">
                                  <p:stCondLst>
                                    <p:cond delay="11000"/>
                                  </p:stCondLst>
                                  <p:childTnLst>
                                    <p:set>
                                      <p:cBhvr>
                                        <p:cTn id="88" dur="1" fill="hold">
                                          <p:stCondLst>
                                            <p:cond delay="999"/>
                                          </p:stCondLst>
                                        </p:cTn>
                                        <p:tgtEl>
                                          <p:spTgt spid="17434"/>
                                        </p:tgtEl>
                                        <p:attrNameLst>
                                          <p:attrName>style.visibility</p:attrName>
                                        </p:attrNameLst>
                                      </p:cBhvr>
                                      <p:to>
                                        <p:strVal val="visible"/>
                                      </p:to>
                                    </p:set>
                                  </p:childTnLst>
                                </p:cTn>
                              </p:par>
                              <p:par>
                                <p:cTn id="89" presetID="1" presetClass="exit" presetSubtype="0" fill="hold" nodeType="withEffect">
                                  <p:stCondLst>
                                    <p:cond delay="12000"/>
                                  </p:stCondLst>
                                  <p:childTnLst>
                                    <p:set>
                                      <p:cBhvr>
                                        <p:cTn id="90" dur="1" fill="hold">
                                          <p:stCondLst>
                                            <p:cond delay="999"/>
                                          </p:stCondLst>
                                        </p:cTn>
                                        <p:tgtEl>
                                          <p:spTgt spid="17434"/>
                                        </p:tgtEl>
                                        <p:attrNameLst>
                                          <p:attrName>style.visibility</p:attrName>
                                        </p:attrNameLst>
                                      </p:cBhvr>
                                      <p:to>
                                        <p:strVal val="hidden"/>
                                      </p:to>
                                    </p:set>
                                  </p:childTnLst>
                                </p:cTn>
                              </p:par>
                              <p:par>
                                <p:cTn id="91" presetID="1" presetClass="entr" presetSubtype="0" fill="hold" grpId="0" nodeType="withEffect">
                                  <p:stCondLst>
                                    <p:cond delay="10000"/>
                                  </p:stCondLst>
                                  <p:childTnLst>
                                    <p:set>
                                      <p:cBhvr>
                                        <p:cTn id="92" dur="1" fill="hold">
                                          <p:stCondLst>
                                            <p:cond delay="999"/>
                                          </p:stCondLst>
                                        </p:cTn>
                                        <p:tgtEl>
                                          <p:spTgt spid="17435"/>
                                        </p:tgtEl>
                                        <p:attrNameLst>
                                          <p:attrName>style.visibility</p:attrName>
                                        </p:attrNameLst>
                                      </p:cBhvr>
                                      <p:to>
                                        <p:strVal val="visible"/>
                                      </p:to>
                                    </p:set>
                                  </p:childTnLst>
                                </p:cTn>
                              </p:par>
                              <p:par>
                                <p:cTn id="93" presetID="1" presetClass="exit" presetSubtype="0" fill="hold" nodeType="withEffect">
                                  <p:stCondLst>
                                    <p:cond delay="11000"/>
                                  </p:stCondLst>
                                  <p:childTnLst>
                                    <p:set>
                                      <p:cBhvr>
                                        <p:cTn id="94" dur="1" fill="hold">
                                          <p:stCondLst>
                                            <p:cond delay="999"/>
                                          </p:stCondLst>
                                        </p:cTn>
                                        <p:tgtEl>
                                          <p:spTgt spid="17435"/>
                                        </p:tgtEl>
                                        <p:attrNameLst>
                                          <p:attrName>style.visibility</p:attrName>
                                        </p:attrNameLst>
                                      </p:cBhvr>
                                      <p:to>
                                        <p:strVal val="hidden"/>
                                      </p:to>
                                    </p:set>
                                  </p:childTnLst>
                                </p:cTn>
                              </p:par>
                              <p:par>
                                <p:cTn id="95" presetID="1" presetClass="entr" presetSubtype="0" fill="hold" grpId="0" nodeType="withEffect">
                                  <p:stCondLst>
                                    <p:cond delay="9000"/>
                                  </p:stCondLst>
                                  <p:childTnLst>
                                    <p:set>
                                      <p:cBhvr>
                                        <p:cTn id="96" dur="1" fill="hold">
                                          <p:stCondLst>
                                            <p:cond delay="999"/>
                                          </p:stCondLst>
                                        </p:cTn>
                                        <p:tgtEl>
                                          <p:spTgt spid="17436"/>
                                        </p:tgtEl>
                                        <p:attrNameLst>
                                          <p:attrName>style.visibility</p:attrName>
                                        </p:attrNameLst>
                                      </p:cBhvr>
                                      <p:to>
                                        <p:strVal val="visible"/>
                                      </p:to>
                                    </p:set>
                                  </p:childTnLst>
                                </p:cTn>
                              </p:par>
                              <p:par>
                                <p:cTn id="97" presetID="1" presetClass="exit" presetSubtype="0" fill="hold" nodeType="withEffect">
                                  <p:stCondLst>
                                    <p:cond delay="10000"/>
                                  </p:stCondLst>
                                  <p:childTnLst>
                                    <p:set>
                                      <p:cBhvr>
                                        <p:cTn id="98" dur="1" fill="hold">
                                          <p:stCondLst>
                                            <p:cond delay="999"/>
                                          </p:stCondLst>
                                        </p:cTn>
                                        <p:tgtEl>
                                          <p:spTgt spid="17436"/>
                                        </p:tgtEl>
                                        <p:attrNameLst>
                                          <p:attrName>style.visibility</p:attrName>
                                        </p:attrNameLst>
                                      </p:cBhvr>
                                      <p:to>
                                        <p:strVal val="hidden"/>
                                      </p:to>
                                    </p:set>
                                  </p:childTnLst>
                                </p:cTn>
                              </p:par>
                              <p:par>
                                <p:cTn id="99" presetID="1" presetClass="entr" presetSubtype="0" fill="hold" grpId="0" nodeType="withEffect">
                                  <p:stCondLst>
                                    <p:cond delay="8000"/>
                                  </p:stCondLst>
                                  <p:childTnLst>
                                    <p:set>
                                      <p:cBhvr>
                                        <p:cTn id="100" dur="1" fill="hold">
                                          <p:stCondLst>
                                            <p:cond delay="999"/>
                                          </p:stCondLst>
                                        </p:cTn>
                                        <p:tgtEl>
                                          <p:spTgt spid="17437"/>
                                        </p:tgtEl>
                                        <p:attrNameLst>
                                          <p:attrName>style.visibility</p:attrName>
                                        </p:attrNameLst>
                                      </p:cBhvr>
                                      <p:to>
                                        <p:strVal val="visible"/>
                                      </p:to>
                                    </p:set>
                                  </p:childTnLst>
                                </p:cTn>
                              </p:par>
                              <p:par>
                                <p:cTn id="101" presetID="1" presetClass="exit" presetSubtype="0" fill="hold" nodeType="withEffect">
                                  <p:stCondLst>
                                    <p:cond delay="9000"/>
                                  </p:stCondLst>
                                  <p:childTnLst>
                                    <p:set>
                                      <p:cBhvr>
                                        <p:cTn id="102" dur="1" fill="hold">
                                          <p:stCondLst>
                                            <p:cond delay="999"/>
                                          </p:stCondLst>
                                        </p:cTn>
                                        <p:tgtEl>
                                          <p:spTgt spid="17437"/>
                                        </p:tgtEl>
                                        <p:attrNameLst>
                                          <p:attrName>style.visibility</p:attrName>
                                        </p:attrNameLst>
                                      </p:cBhvr>
                                      <p:to>
                                        <p:strVal val="hidden"/>
                                      </p:to>
                                    </p:set>
                                  </p:childTnLst>
                                </p:cTn>
                              </p:par>
                              <p:par>
                                <p:cTn id="103" presetID="1" presetClass="entr" presetSubtype="0" fill="hold" grpId="0" nodeType="withEffect">
                                  <p:stCondLst>
                                    <p:cond delay="7000"/>
                                  </p:stCondLst>
                                  <p:childTnLst>
                                    <p:set>
                                      <p:cBhvr>
                                        <p:cTn id="104" dur="1" fill="hold">
                                          <p:stCondLst>
                                            <p:cond delay="999"/>
                                          </p:stCondLst>
                                        </p:cTn>
                                        <p:tgtEl>
                                          <p:spTgt spid="17438"/>
                                        </p:tgtEl>
                                        <p:attrNameLst>
                                          <p:attrName>style.visibility</p:attrName>
                                        </p:attrNameLst>
                                      </p:cBhvr>
                                      <p:to>
                                        <p:strVal val="visible"/>
                                      </p:to>
                                    </p:set>
                                  </p:childTnLst>
                                </p:cTn>
                              </p:par>
                              <p:par>
                                <p:cTn id="105" presetID="1" presetClass="exit" presetSubtype="0" fill="hold" nodeType="withEffect">
                                  <p:stCondLst>
                                    <p:cond delay="8000"/>
                                  </p:stCondLst>
                                  <p:childTnLst>
                                    <p:set>
                                      <p:cBhvr>
                                        <p:cTn id="106" dur="1" fill="hold">
                                          <p:stCondLst>
                                            <p:cond delay="999"/>
                                          </p:stCondLst>
                                        </p:cTn>
                                        <p:tgtEl>
                                          <p:spTgt spid="17438"/>
                                        </p:tgtEl>
                                        <p:attrNameLst>
                                          <p:attrName>style.visibility</p:attrName>
                                        </p:attrNameLst>
                                      </p:cBhvr>
                                      <p:to>
                                        <p:strVal val="hidden"/>
                                      </p:to>
                                    </p:set>
                                  </p:childTnLst>
                                </p:cTn>
                              </p:par>
                              <p:par>
                                <p:cTn id="107" presetID="1" presetClass="entr" presetSubtype="0" fill="hold" grpId="0" nodeType="withEffect">
                                  <p:stCondLst>
                                    <p:cond delay="6000"/>
                                  </p:stCondLst>
                                  <p:childTnLst>
                                    <p:set>
                                      <p:cBhvr>
                                        <p:cTn id="108" dur="1" fill="hold">
                                          <p:stCondLst>
                                            <p:cond delay="999"/>
                                          </p:stCondLst>
                                        </p:cTn>
                                        <p:tgtEl>
                                          <p:spTgt spid="17439"/>
                                        </p:tgtEl>
                                        <p:attrNameLst>
                                          <p:attrName>style.visibility</p:attrName>
                                        </p:attrNameLst>
                                      </p:cBhvr>
                                      <p:to>
                                        <p:strVal val="visible"/>
                                      </p:to>
                                    </p:set>
                                  </p:childTnLst>
                                </p:cTn>
                              </p:par>
                              <p:par>
                                <p:cTn id="109" presetID="1" presetClass="exit" presetSubtype="0" fill="hold" nodeType="withEffect">
                                  <p:stCondLst>
                                    <p:cond delay="7000"/>
                                  </p:stCondLst>
                                  <p:childTnLst>
                                    <p:set>
                                      <p:cBhvr>
                                        <p:cTn id="110" dur="1" fill="hold">
                                          <p:stCondLst>
                                            <p:cond delay="999"/>
                                          </p:stCondLst>
                                        </p:cTn>
                                        <p:tgtEl>
                                          <p:spTgt spid="17439"/>
                                        </p:tgtEl>
                                        <p:attrNameLst>
                                          <p:attrName>style.visibility</p:attrName>
                                        </p:attrNameLst>
                                      </p:cBhvr>
                                      <p:to>
                                        <p:strVal val="hidden"/>
                                      </p:to>
                                    </p:set>
                                  </p:childTnLst>
                                </p:cTn>
                              </p:par>
                              <p:par>
                                <p:cTn id="111" presetID="1" presetClass="entr" presetSubtype="0" fill="hold" grpId="0" nodeType="withEffect">
                                  <p:stCondLst>
                                    <p:cond delay="5000"/>
                                  </p:stCondLst>
                                  <p:childTnLst>
                                    <p:set>
                                      <p:cBhvr>
                                        <p:cTn id="112" dur="1" fill="hold">
                                          <p:stCondLst>
                                            <p:cond delay="999"/>
                                          </p:stCondLst>
                                        </p:cTn>
                                        <p:tgtEl>
                                          <p:spTgt spid="17440"/>
                                        </p:tgtEl>
                                        <p:attrNameLst>
                                          <p:attrName>style.visibility</p:attrName>
                                        </p:attrNameLst>
                                      </p:cBhvr>
                                      <p:to>
                                        <p:strVal val="visible"/>
                                      </p:to>
                                    </p:set>
                                  </p:childTnLst>
                                </p:cTn>
                              </p:par>
                              <p:par>
                                <p:cTn id="113" presetID="1" presetClass="exit" presetSubtype="0" fill="hold" nodeType="withEffect">
                                  <p:stCondLst>
                                    <p:cond delay="6000"/>
                                  </p:stCondLst>
                                  <p:childTnLst>
                                    <p:set>
                                      <p:cBhvr>
                                        <p:cTn id="114" dur="1" fill="hold">
                                          <p:stCondLst>
                                            <p:cond delay="999"/>
                                          </p:stCondLst>
                                        </p:cTn>
                                        <p:tgtEl>
                                          <p:spTgt spid="17440"/>
                                        </p:tgtEl>
                                        <p:attrNameLst>
                                          <p:attrName>style.visibility</p:attrName>
                                        </p:attrNameLst>
                                      </p:cBhvr>
                                      <p:to>
                                        <p:strVal val="hidden"/>
                                      </p:to>
                                    </p:set>
                                  </p:childTnLst>
                                </p:cTn>
                              </p:par>
                              <p:par>
                                <p:cTn id="115" presetID="1" presetClass="entr" presetSubtype="0" fill="hold" grpId="0" nodeType="withEffect">
                                  <p:stCondLst>
                                    <p:cond delay="4000"/>
                                  </p:stCondLst>
                                  <p:childTnLst>
                                    <p:set>
                                      <p:cBhvr>
                                        <p:cTn id="116" dur="1" fill="hold">
                                          <p:stCondLst>
                                            <p:cond delay="999"/>
                                          </p:stCondLst>
                                        </p:cTn>
                                        <p:tgtEl>
                                          <p:spTgt spid="17441"/>
                                        </p:tgtEl>
                                        <p:attrNameLst>
                                          <p:attrName>style.visibility</p:attrName>
                                        </p:attrNameLst>
                                      </p:cBhvr>
                                      <p:to>
                                        <p:strVal val="visible"/>
                                      </p:to>
                                    </p:set>
                                  </p:childTnLst>
                                </p:cTn>
                              </p:par>
                              <p:par>
                                <p:cTn id="117" presetID="1" presetClass="exit" presetSubtype="0" fill="hold" nodeType="withEffect">
                                  <p:stCondLst>
                                    <p:cond delay="5000"/>
                                  </p:stCondLst>
                                  <p:childTnLst>
                                    <p:set>
                                      <p:cBhvr>
                                        <p:cTn id="118" dur="1" fill="hold">
                                          <p:stCondLst>
                                            <p:cond delay="999"/>
                                          </p:stCondLst>
                                        </p:cTn>
                                        <p:tgtEl>
                                          <p:spTgt spid="17441"/>
                                        </p:tgtEl>
                                        <p:attrNameLst>
                                          <p:attrName>style.visibility</p:attrName>
                                        </p:attrNameLst>
                                      </p:cBhvr>
                                      <p:to>
                                        <p:strVal val="hidden"/>
                                      </p:to>
                                    </p:set>
                                  </p:childTnLst>
                                </p:cTn>
                              </p:par>
                              <p:par>
                                <p:cTn id="119" presetID="1" presetClass="entr" presetSubtype="0" fill="hold" grpId="0" nodeType="withEffect">
                                  <p:stCondLst>
                                    <p:cond delay="3000"/>
                                  </p:stCondLst>
                                  <p:childTnLst>
                                    <p:set>
                                      <p:cBhvr>
                                        <p:cTn id="120" dur="1" fill="hold">
                                          <p:stCondLst>
                                            <p:cond delay="999"/>
                                          </p:stCondLst>
                                        </p:cTn>
                                        <p:tgtEl>
                                          <p:spTgt spid="17442"/>
                                        </p:tgtEl>
                                        <p:attrNameLst>
                                          <p:attrName>style.visibility</p:attrName>
                                        </p:attrNameLst>
                                      </p:cBhvr>
                                      <p:to>
                                        <p:strVal val="visible"/>
                                      </p:to>
                                    </p:set>
                                  </p:childTnLst>
                                </p:cTn>
                              </p:par>
                              <p:par>
                                <p:cTn id="121" presetID="1" presetClass="exit" presetSubtype="0" fill="hold" nodeType="withEffect">
                                  <p:stCondLst>
                                    <p:cond delay="4000"/>
                                  </p:stCondLst>
                                  <p:childTnLst>
                                    <p:set>
                                      <p:cBhvr>
                                        <p:cTn id="122" dur="1" fill="hold">
                                          <p:stCondLst>
                                            <p:cond delay="999"/>
                                          </p:stCondLst>
                                        </p:cTn>
                                        <p:tgtEl>
                                          <p:spTgt spid="17442"/>
                                        </p:tgtEl>
                                        <p:attrNameLst>
                                          <p:attrName>style.visibility</p:attrName>
                                        </p:attrNameLst>
                                      </p:cBhvr>
                                      <p:to>
                                        <p:strVal val="hidden"/>
                                      </p:to>
                                    </p:set>
                                  </p:childTnLst>
                                </p:cTn>
                              </p:par>
                              <p:par>
                                <p:cTn id="123" presetID="1" presetClass="entr" presetSubtype="0" fill="hold" grpId="0" nodeType="withEffect">
                                  <p:stCondLst>
                                    <p:cond delay="2000"/>
                                  </p:stCondLst>
                                  <p:childTnLst>
                                    <p:set>
                                      <p:cBhvr>
                                        <p:cTn id="124" dur="1" fill="hold">
                                          <p:stCondLst>
                                            <p:cond delay="999"/>
                                          </p:stCondLst>
                                        </p:cTn>
                                        <p:tgtEl>
                                          <p:spTgt spid="17443"/>
                                        </p:tgtEl>
                                        <p:attrNameLst>
                                          <p:attrName>style.visibility</p:attrName>
                                        </p:attrNameLst>
                                      </p:cBhvr>
                                      <p:to>
                                        <p:strVal val="visible"/>
                                      </p:to>
                                    </p:set>
                                  </p:childTnLst>
                                </p:cTn>
                              </p:par>
                              <p:par>
                                <p:cTn id="125" presetID="1" presetClass="exit" presetSubtype="0" fill="hold" nodeType="withEffect">
                                  <p:stCondLst>
                                    <p:cond delay="3000"/>
                                  </p:stCondLst>
                                  <p:childTnLst>
                                    <p:set>
                                      <p:cBhvr>
                                        <p:cTn id="126" dur="1" fill="hold">
                                          <p:stCondLst>
                                            <p:cond delay="999"/>
                                          </p:stCondLst>
                                        </p:cTn>
                                        <p:tgtEl>
                                          <p:spTgt spid="17443"/>
                                        </p:tgtEl>
                                        <p:attrNameLst>
                                          <p:attrName>style.visibility</p:attrName>
                                        </p:attrNameLst>
                                      </p:cBhvr>
                                      <p:to>
                                        <p:strVal val="hidden"/>
                                      </p:to>
                                    </p:set>
                                  </p:childTnLst>
                                </p:cTn>
                              </p:par>
                              <p:par>
                                <p:cTn id="127" presetID="1" presetClass="entr" presetSubtype="0" fill="hold" grpId="0" nodeType="withEffect">
                                  <p:stCondLst>
                                    <p:cond delay="1000"/>
                                  </p:stCondLst>
                                  <p:childTnLst>
                                    <p:set>
                                      <p:cBhvr>
                                        <p:cTn id="128" dur="1" fill="hold">
                                          <p:stCondLst>
                                            <p:cond delay="999"/>
                                          </p:stCondLst>
                                        </p:cTn>
                                        <p:tgtEl>
                                          <p:spTgt spid="17444"/>
                                        </p:tgtEl>
                                        <p:attrNameLst>
                                          <p:attrName>style.visibility</p:attrName>
                                        </p:attrNameLst>
                                      </p:cBhvr>
                                      <p:to>
                                        <p:strVal val="visible"/>
                                      </p:to>
                                    </p:set>
                                  </p:childTnLst>
                                </p:cTn>
                              </p:par>
                              <p:par>
                                <p:cTn id="129" presetID="1" presetClass="exit" presetSubtype="0" fill="hold" nodeType="withEffect">
                                  <p:stCondLst>
                                    <p:cond delay="2000"/>
                                  </p:stCondLst>
                                  <p:childTnLst>
                                    <p:set>
                                      <p:cBhvr>
                                        <p:cTn id="130" dur="1" fill="hold">
                                          <p:stCondLst>
                                            <p:cond delay="999"/>
                                          </p:stCondLst>
                                        </p:cTn>
                                        <p:tgtEl>
                                          <p:spTgt spid="17444"/>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999"/>
                                          </p:stCondLst>
                                        </p:cTn>
                                        <p:tgtEl>
                                          <p:spTgt spid="17445"/>
                                        </p:tgtEl>
                                        <p:attrNameLst>
                                          <p:attrName>style.visibility</p:attrName>
                                        </p:attrNameLst>
                                      </p:cBhvr>
                                      <p:to>
                                        <p:strVal val="visible"/>
                                      </p:to>
                                    </p:set>
                                  </p:childTnLst>
                                </p:cTn>
                              </p:par>
                              <p:par>
                                <p:cTn id="133" presetID="1" presetClass="exit" presetSubtype="0" fill="hold" nodeType="withEffect">
                                  <p:stCondLst>
                                    <p:cond delay="1000"/>
                                  </p:stCondLst>
                                  <p:childTnLst>
                                    <p:set>
                                      <p:cBhvr>
                                        <p:cTn id="134" dur="1" fill="hold">
                                          <p:stCondLst>
                                            <p:cond delay="999"/>
                                          </p:stCondLst>
                                        </p:cTn>
                                        <p:tgtEl>
                                          <p:spTgt spid="174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animBg="1"/>
      <p:bldP spid="17427" grpId="0" animBg="1"/>
      <p:bldP spid="17428" grpId="0" animBg="1"/>
      <p:bldP spid="17429" grpId="0" animBg="1"/>
      <p:bldP spid="17430" grpId="0" animBg="1"/>
      <p:bldP spid="17431" grpId="0" animBg="1"/>
      <p:bldP spid="17432" grpId="0" animBg="1"/>
      <p:bldP spid="17433" grpId="0" animBg="1"/>
      <p:bldP spid="17434" grpId="0" animBg="1"/>
      <p:bldP spid="17435" grpId="0" animBg="1"/>
      <p:bldP spid="17436" grpId="0" animBg="1"/>
      <p:bldP spid="17437" grpId="0" animBg="1"/>
      <p:bldP spid="17438" grpId="0" animBg="1"/>
      <p:bldP spid="17439" grpId="0" animBg="1"/>
      <p:bldP spid="17440" grpId="0" animBg="1"/>
      <p:bldP spid="17441" grpId="0" animBg="1"/>
      <p:bldP spid="17442" grpId="0" animBg="1"/>
      <p:bldP spid="17443" grpId="0" animBg="1"/>
      <p:bldP spid="17444" grpId="0" animBg="1"/>
      <p:bldP spid="174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תמונה 7"/>
          <p:cNvPicPr>
            <a:picLocks noChangeAspect="1"/>
          </p:cNvPicPr>
          <p:nvPr>
            <p:custDataLst>
              <p:tags r:id="rId1"/>
            </p:custDataLst>
          </p:nvPr>
        </p:nvPicPr>
        <p:blipFill>
          <a:blip r:embed="rId5"/>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18435" name="מגילה אופקית 5"/>
          <p:cNvSpPr/>
          <p:nvPr>
            <p:custDataLst>
              <p:tags r:id="rId2"/>
            </p:custDataLst>
          </p:nvPr>
        </p:nvSpPr>
        <p:spPr>
          <a:xfrm>
            <a:off x="1922462" y="127000"/>
            <a:ext cx="8035925" cy="104140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800" b="1">
                <a:cs typeface="Times New Roman"/>
              </a:rPr>
              <a:t>מנהג סעודות חגיגיות המתחילות במנת פתיחה</a:t>
            </a:r>
          </a:p>
        </p:txBody>
      </p:sp>
      <p:sp>
        <p:nvSpPr>
          <p:cNvPr id="18436" name="מלבן 3"/>
          <p:cNvSpPr/>
          <p:nvPr>
            <p:custDataLst>
              <p:tags r:id="rId3"/>
            </p:custDataLst>
          </p:nvPr>
        </p:nvSpPr>
        <p:spPr>
          <a:xfrm>
            <a:off x="379412" y="1652588"/>
            <a:ext cx="11120438" cy="3416300"/>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3600" i="1">
                <a:solidFill>
                  <a:srgbClr val="000000"/>
                </a:solidFill>
                <a:cs typeface="Times New Roman"/>
              </a:rPr>
              <a:t>הכרפס נאכל בתחילת הסדר, הרבה לפני הסעודה וה"הגדה" בה מאריכים בסיפור יציאת מצרים.</a:t>
            </a:r>
            <a:br>
              <a:rPr lang="en-US" sz="3600" i="1">
                <a:solidFill>
                  <a:srgbClr val="000000"/>
                </a:solidFill>
              </a:rPr>
            </a:br>
            <a:r>
              <a:rPr lang="he-IL" sz="3600" i="1">
                <a:solidFill>
                  <a:srgbClr val="000000"/>
                </a:solidFill>
                <a:cs typeface="Times New Roman"/>
              </a:rPr>
              <a:t>סברה מרכזית היא שאכילת הירק בטרם הסעודה היתה מנהג של סעודות חגיגיות, ויש לה סממן של חירות, כדרכם של בני מלכים האוכלים מעט ירק בטרם הסעודה כדי לעורר את התיאבון ולהגביר על ידי כך את ההנאה מהאכילה.</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תמונה 53"/>
          <p:cNvPicPr>
            <a:picLocks noChangeAspect="1"/>
          </p:cNvPicPr>
          <p:nvPr>
            <p:custDataLst>
              <p:tags r:id="rId1"/>
            </p:custDataLst>
          </p:nvPr>
        </p:nvPicPr>
        <p:blipFill>
          <a:blip r:embed="rId46"/>
          <a:stretch>
            <a:fillRect/>
          </a:stretch>
        </p:blipFill>
        <p:spPr>
          <a:xfrm>
            <a:off x="-942975" y="-395288"/>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19459" name="מלבן 2"/>
          <p:cNvSpPr/>
          <p:nvPr>
            <p:custDataLst>
              <p:tags r:id="rId2"/>
            </p:custDataLst>
          </p:nvPr>
        </p:nvSpPr>
        <p:spPr>
          <a:xfrm>
            <a:off x="1468438" y="1052512"/>
            <a:ext cx="2828925" cy="4619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2400"/>
          </a:p>
        </p:txBody>
      </p:sp>
      <p:sp>
        <p:nvSpPr>
          <p:cNvPr id="19460" name="מסגרת משופעת 7"/>
          <p:cNvSpPr/>
          <p:nvPr>
            <p:custDataLst>
              <p:tags r:id="rId3"/>
            </p:custDataLst>
          </p:nvPr>
        </p:nvSpPr>
        <p:spPr>
          <a:xfrm>
            <a:off x="6376988" y="2819400"/>
            <a:ext cx="2424112" cy="1035050"/>
          </a:xfrm>
          <a:prstGeom prst="bevel">
            <a:avLst>
              <a:gd name="adj" fmla="val 12500"/>
            </a:avLst>
          </a:prstGeom>
          <a:solidFill>
            <a:srgbClr val="FFFFFF"/>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a:solidFill>
                <a:srgbClr val="A9D18E"/>
              </a:solidFill>
            </a:endParaRPr>
          </a:p>
        </p:txBody>
      </p:sp>
      <p:pic>
        <p:nvPicPr>
          <p:cNvPr id="19461" name="תמונה 9"/>
          <p:cNvPicPr>
            <a:picLocks noChangeAspect="1"/>
          </p:cNvPicPr>
          <p:nvPr>
            <p:custDataLst>
              <p:tags r:id="rId4"/>
            </p:custDataLst>
          </p:nvPr>
        </p:nvPicPr>
        <p:blipFill>
          <a:blip r:embed="rId47"/>
          <a:stretch>
            <a:fillRect/>
          </a:stretch>
        </p:blipFill>
        <p:spPr>
          <a:xfrm>
            <a:off x="6394450" y="4673600"/>
            <a:ext cx="2408238" cy="1036638"/>
          </a:xfrm>
          <a:prstGeom prst="rect">
            <a:avLst/>
          </a:prstGeom>
          <a:noFill/>
          <a:ln cap="flat">
            <a:noFill/>
            <a:prstDash val="solid"/>
            <a:round/>
            <a:headEnd type="none" w="med" len="med"/>
            <a:tailEnd type="none" w="med" len="med"/>
          </a:ln>
        </p:spPr>
      </p:pic>
      <p:pic>
        <p:nvPicPr>
          <p:cNvPr id="19462" name="תמונה 12"/>
          <p:cNvPicPr>
            <a:picLocks noChangeAspect="1"/>
          </p:cNvPicPr>
          <p:nvPr>
            <p:custDataLst>
              <p:tags r:id="rId5"/>
            </p:custDataLst>
          </p:nvPr>
        </p:nvPicPr>
        <p:blipFill>
          <a:blip r:embed="rId47"/>
          <a:stretch>
            <a:fillRect/>
          </a:stretch>
        </p:blipFill>
        <p:spPr>
          <a:xfrm>
            <a:off x="2532062" y="2819400"/>
            <a:ext cx="2498725" cy="1036638"/>
          </a:xfrm>
          <a:prstGeom prst="rect">
            <a:avLst/>
          </a:prstGeom>
          <a:noFill/>
          <a:ln cap="flat">
            <a:noFill/>
            <a:prstDash val="solid"/>
            <a:round/>
            <a:headEnd type="none" w="med" len="med"/>
            <a:tailEnd type="none" w="med" len="med"/>
          </a:ln>
        </p:spPr>
      </p:pic>
      <p:pic>
        <p:nvPicPr>
          <p:cNvPr id="19463" name="תמונה 13"/>
          <p:cNvPicPr>
            <a:picLocks noChangeAspect="1"/>
          </p:cNvPicPr>
          <p:nvPr>
            <p:custDataLst>
              <p:tags r:id="rId6"/>
            </p:custDataLst>
          </p:nvPr>
        </p:nvPicPr>
        <p:blipFill>
          <a:blip r:embed="rId48"/>
          <a:stretch>
            <a:fillRect/>
          </a:stretch>
        </p:blipFill>
        <p:spPr>
          <a:xfrm>
            <a:off x="2532062" y="4673600"/>
            <a:ext cx="2498725" cy="1036638"/>
          </a:xfrm>
          <a:prstGeom prst="rect">
            <a:avLst/>
          </a:prstGeom>
          <a:noFill/>
          <a:ln cap="flat">
            <a:noFill/>
            <a:prstDash val="solid"/>
            <a:round/>
            <a:headEnd type="none" w="med" len="med"/>
            <a:tailEnd type="none" w="med" len="med"/>
          </a:ln>
        </p:spPr>
      </p:pic>
      <p:sp>
        <p:nvSpPr>
          <p:cNvPr id="19464" name="אליפסה 22"/>
          <p:cNvSpPr/>
          <p:nvPr>
            <p:custDataLst>
              <p:tags r:id="rId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01</a:t>
            </a:r>
            <a:endParaRPr lang="he-IL" sz="11500">
              <a:solidFill>
                <a:schemeClr val="accent2"/>
              </a:solidFill>
            </a:endParaRPr>
          </a:p>
        </p:txBody>
      </p:sp>
      <p:sp>
        <p:nvSpPr>
          <p:cNvPr id="19465" name="אליפסה 23"/>
          <p:cNvSpPr/>
          <p:nvPr>
            <p:custDataLst>
              <p:tags r:id="rId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02</a:t>
            </a:r>
            <a:endParaRPr lang="he-IL" sz="11500">
              <a:solidFill>
                <a:schemeClr val="accent2"/>
              </a:solidFill>
            </a:endParaRPr>
          </a:p>
        </p:txBody>
      </p:sp>
      <p:sp>
        <p:nvSpPr>
          <p:cNvPr id="19466" name="אליפסה 24"/>
          <p:cNvSpPr/>
          <p:nvPr>
            <p:custDataLst>
              <p:tags r:id="rId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03</a:t>
            </a:r>
            <a:endParaRPr lang="he-IL" sz="11500">
              <a:solidFill>
                <a:schemeClr val="accent2"/>
              </a:solidFill>
            </a:endParaRPr>
          </a:p>
        </p:txBody>
      </p:sp>
      <p:sp>
        <p:nvSpPr>
          <p:cNvPr id="19467" name="אליפסה 25"/>
          <p:cNvSpPr/>
          <p:nvPr>
            <p:custDataLst>
              <p:tags r:id="rId1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04</a:t>
            </a:r>
            <a:endParaRPr lang="he-IL" sz="11500">
              <a:solidFill>
                <a:schemeClr val="accent2"/>
              </a:solidFill>
            </a:endParaRPr>
          </a:p>
        </p:txBody>
      </p:sp>
      <p:sp>
        <p:nvSpPr>
          <p:cNvPr id="19468" name="אליפסה 26"/>
          <p:cNvSpPr/>
          <p:nvPr>
            <p:custDataLst>
              <p:tags r:id="rId1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05</a:t>
            </a:r>
            <a:endParaRPr lang="he-IL" sz="11500">
              <a:solidFill>
                <a:schemeClr val="accent2"/>
              </a:solidFill>
            </a:endParaRPr>
          </a:p>
        </p:txBody>
      </p:sp>
      <p:sp>
        <p:nvSpPr>
          <p:cNvPr id="19469" name="אליפסה 27"/>
          <p:cNvSpPr/>
          <p:nvPr>
            <p:custDataLst>
              <p:tags r:id="rId1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06</a:t>
            </a:r>
            <a:endParaRPr lang="he-IL" sz="11500">
              <a:solidFill>
                <a:schemeClr val="accent2"/>
              </a:solidFill>
            </a:endParaRPr>
          </a:p>
        </p:txBody>
      </p:sp>
      <p:sp>
        <p:nvSpPr>
          <p:cNvPr id="19470" name="אליפסה 28"/>
          <p:cNvSpPr/>
          <p:nvPr>
            <p:custDataLst>
              <p:tags r:id="rId1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07</a:t>
            </a:r>
            <a:endParaRPr lang="he-IL" sz="11500">
              <a:solidFill>
                <a:schemeClr val="accent2"/>
              </a:solidFill>
            </a:endParaRPr>
          </a:p>
        </p:txBody>
      </p:sp>
      <p:sp>
        <p:nvSpPr>
          <p:cNvPr id="19471" name="אליפסה 29"/>
          <p:cNvSpPr/>
          <p:nvPr>
            <p:custDataLst>
              <p:tags r:id="rId14"/>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08</a:t>
            </a:r>
            <a:endParaRPr lang="he-IL" sz="11500">
              <a:solidFill>
                <a:schemeClr val="accent2"/>
              </a:solidFill>
            </a:endParaRPr>
          </a:p>
        </p:txBody>
      </p:sp>
      <p:sp>
        <p:nvSpPr>
          <p:cNvPr id="19472" name="אליפסה 30"/>
          <p:cNvSpPr/>
          <p:nvPr>
            <p:custDataLst>
              <p:tags r:id="rId15"/>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09</a:t>
            </a:r>
            <a:endParaRPr lang="he-IL" sz="11500">
              <a:solidFill>
                <a:schemeClr val="accent2"/>
              </a:solidFill>
            </a:endParaRPr>
          </a:p>
        </p:txBody>
      </p:sp>
      <p:sp>
        <p:nvSpPr>
          <p:cNvPr id="19473" name="אליפסה 31"/>
          <p:cNvSpPr/>
          <p:nvPr>
            <p:custDataLst>
              <p:tags r:id="rId16"/>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10</a:t>
            </a:r>
            <a:endParaRPr lang="he-IL" sz="11500">
              <a:solidFill>
                <a:schemeClr val="accent2"/>
              </a:solidFill>
            </a:endParaRPr>
          </a:p>
        </p:txBody>
      </p:sp>
      <p:sp>
        <p:nvSpPr>
          <p:cNvPr id="19474" name="אליפסה 32"/>
          <p:cNvSpPr/>
          <p:nvPr>
            <p:custDataLst>
              <p:tags r:id="rId17"/>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11</a:t>
            </a:r>
            <a:endParaRPr lang="he-IL" sz="11500">
              <a:solidFill>
                <a:schemeClr val="accent2"/>
              </a:solidFill>
            </a:endParaRPr>
          </a:p>
        </p:txBody>
      </p:sp>
      <p:sp>
        <p:nvSpPr>
          <p:cNvPr id="19475" name="אליפסה 33"/>
          <p:cNvSpPr/>
          <p:nvPr>
            <p:custDataLst>
              <p:tags r:id="rId18"/>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12</a:t>
            </a:r>
            <a:endParaRPr lang="he-IL" sz="11500">
              <a:solidFill>
                <a:schemeClr val="accent2"/>
              </a:solidFill>
            </a:endParaRPr>
          </a:p>
        </p:txBody>
      </p:sp>
      <p:sp>
        <p:nvSpPr>
          <p:cNvPr id="19476" name="אליפסה 34"/>
          <p:cNvSpPr/>
          <p:nvPr>
            <p:custDataLst>
              <p:tags r:id="rId19"/>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13</a:t>
            </a:r>
            <a:endParaRPr lang="he-IL" sz="11500">
              <a:solidFill>
                <a:schemeClr val="accent2"/>
              </a:solidFill>
            </a:endParaRPr>
          </a:p>
        </p:txBody>
      </p:sp>
      <p:sp>
        <p:nvSpPr>
          <p:cNvPr id="19477" name="אליפסה 35"/>
          <p:cNvSpPr/>
          <p:nvPr>
            <p:custDataLst>
              <p:tags r:id="rId20"/>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14</a:t>
            </a:r>
            <a:endParaRPr lang="he-IL" sz="11500">
              <a:solidFill>
                <a:schemeClr val="accent2"/>
              </a:solidFill>
            </a:endParaRPr>
          </a:p>
        </p:txBody>
      </p:sp>
      <p:sp>
        <p:nvSpPr>
          <p:cNvPr id="19478" name="אליפסה 36"/>
          <p:cNvSpPr/>
          <p:nvPr>
            <p:custDataLst>
              <p:tags r:id="rId21"/>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15</a:t>
            </a:r>
            <a:endParaRPr lang="he-IL" sz="11500">
              <a:solidFill>
                <a:schemeClr val="accent2"/>
              </a:solidFill>
            </a:endParaRPr>
          </a:p>
        </p:txBody>
      </p:sp>
      <p:sp>
        <p:nvSpPr>
          <p:cNvPr id="19479" name="אליפסה 37"/>
          <p:cNvSpPr/>
          <p:nvPr>
            <p:custDataLst>
              <p:tags r:id="rId22"/>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16</a:t>
            </a:r>
            <a:endParaRPr lang="he-IL" sz="11500">
              <a:solidFill>
                <a:schemeClr val="accent2"/>
              </a:solidFill>
            </a:endParaRPr>
          </a:p>
        </p:txBody>
      </p:sp>
      <p:sp>
        <p:nvSpPr>
          <p:cNvPr id="19480" name="אליפסה 38"/>
          <p:cNvSpPr/>
          <p:nvPr>
            <p:custDataLst>
              <p:tags r:id="rId23"/>
            </p:custDataLst>
          </p:nvPr>
        </p:nvSpPr>
        <p:spPr>
          <a:xfrm>
            <a:off x="9482138"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17</a:t>
            </a:r>
            <a:endParaRPr lang="he-IL" sz="11500">
              <a:solidFill>
                <a:schemeClr val="accent2"/>
              </a:solidFill>
            </a:endParaRPr>
          </a:p>
        </p:txBody>
      </p:sp>
      <p:sp>
        <p:nvSpPr>
          <p:cNvPr id="19481" name="אליפסה 39"/>
          <p:cNvSpPr/>
          <p:nvPr>
            <p:custDataLst>
              <p:tags r:id="rId24"/>
            </p:custDataLst>
          </p:nvPr>
        </p:nvSpPr>
        <p:spPr>
          <a:xfrm>
            <a:off x="9464675"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18</a:t>
            </a:r>
            <a:endParaRPr lang="he-IL" sz="11500">
              <a:solidFill>
                <a:schemeClr val="accent2"/>
              </a:solidFill>
            </a:endParaRPr>
          </a:p>
        </p:txBody>
      </p:sp>
      <p:sp>
        <p:nvSpPr>
          <p:cNvPr id="19482" name="אליפסה 40"/>
          <p:cNvSpPr/>
          <p:nvPr>
            <p:custDataLst>
              <p:tags r:id="rId2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19</a:t>
            </a:r>
            <a:endParaRPr lang="he-IL" sz="11500">
              <a:solidFill>
                <a:schemeClr val="accent2"/>
              </a:solidFill>
            </a:endParaRPr>
          </a:p>
        </p:txBody>
      </p:sp>
      <p:sp>
        <p:nvSpPr>
          <p:cNvPr id="19483" name="אליפסה 41"/>
          <p:cNvSpPr/>
          <p:nvPr>
            <p:custDataLst>
              <p:tags r:id="rId2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20</a:t>
            </a:r>
            <a:endParaRPr lang="he-IL" sz="11500">
              <a:solidFill>
                <a:schemeClr val="accent2"/>
              </a:solidFill>
            </a:endParaRPr>
          </a:p>
        </p:txBody>
      </p:sp>
      <p:sp>
        <p:nvSpPr>
          <p:cNvPr id="19484" name="אליפסה 42"/>
          <p:cNvSpPr/>
          <p:nvPr>
            <p:custDataLst>
              <p:tags r:id="rId27"/>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21</a:t>
            </a:r>
            <a:endParaRPr lang="he-IL" sz="11500">
              <a:solidFill>
                <a:schemeClr val="accent2"/>
              </a:solidFill>
            </a:endParaRPr>
          </a:p>
        </p:txBody>
      </p:sp>
      <p:sp>
        <p:nvSpPr>
          <p:cNvPr id="19485" name="אליפסה 43"/>
          <p:cNvSpPr/>
          <p:nvPr>
            <p:custDataLst>
              <p:tags r:id="rId28"/>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22</a:t>
            </a:r>
            <a:endParaRPr lang="he-IL" sz="11500">
              <a:solidFill>
                <a:schemeClr val="accent2"/>
              </a:solidFill>
            </a:endParaRPr>
          </a:p>
        </p:txBody>
      </p:sp>
      <p:sp>
        <p:nvSpPr>
          <p:cNvPr id="19486" name="אליפסה 44"/>
          <p:cNvSpPr/>
          <p:nvPr>
            <p:custDataLst>
              <p:tags r:id="rId29"/>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23</a:t>
            </a:r>
            <a:endParaRPr lang="he-IL" sz="11500">
              <a:solidFill>
                <a:schemeClr val="accent2"/>
              </a:solidFill>
            </a:endParaRPr>
          </a:p>
        </p:txBody>
      </p:sp>
      <p:sp>
        <p:nvSpPr>
          <p:cNvPr id="19487" name="אליפסה 45"/>
          <p:cNvSpPr/>
          <p:nvPr>
            <p:custDataLst>
              <p:tags r:id="rId30"/>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24</a:t>
            </a:r>
            <a:endParaRPr lang="he-IL" sz="11500">
              <a:solidFill>
                <a:schemeClr val="accent2"/>
              </a:solidFill>
            </a:endParaRPr>
          </a:p>
        </p:txBody>
      </p:sp>
      <p:sp>
        <p:nvSpPr>
          <p:cNvPr id="19488" name="אליפסה 46"/>
          <p:cNvSpPr/>
          <p:nvPr>
            <p:custDataLst>
              <p:tags r:id="rId31"/>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25</a:t>
            </a:r>
            <a:endParaRPr lang="he-IL" sz="11500">
              <a:solidFill>
                <a:schemeClr val="accent2"/>
              </a:solidFill>
            </a:endParaRPr>
          </a:p>
        </p:txBody>
      </p:sp>
      <p:sp>
        <p:nvSpPr>
          <p:cNvPr id="19489" name="אליפסה 47"/>
          <p:cNvSpPr/>
          <p:nvPr>
            <p:custDataLst>
              <p:tags r:id="rId32"/>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26</a:t>
            </a:r>
            <a:endParaRPr lang="he-IL" sz="11500">
              <a:solidFill>
                <a:schemeClr val="accent2"/>
              </a:solidFill>
            </a:endParaRPr>
          </a:p>
        </p:txBody>
      </p:sp>
      <p:sp>
        <p:nvSpPr>
          <p:cNvPr id="19490" name="אליפסה 48"/>
          <p:cNvSpPr/>
          <p:nvPr>
            <p:custDataLst>
              <p:tags r:id="rId33"/>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27</a:t>
            </a:r>
            <a:endParaRPr lang="he-IL" sz="11500">
              <a:solidFill>
                <a:schemeClr val="accent2"/>
              </a:solidFill>
            </a:endParaRPr>
          </a:p>
        </p:txBody>
      </p:sp>
      <p:sp>
        <p:nvSpPr>
          <p:cNvPr id="19491" name="אליפסה 49"/>
          <p:cNvSpPr/>
          <p:nvPr>
            <p:custDataLst>
              <p:tags r:id="rId34"/>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28</a:t>
            </a:r>
            <a:endParaRPr lang="he-IL" sz="11500">
              <a:solidFill>
                <a:schemeClr val="accent2"/>
              </a:solidFill>
            </a:endParaRPr>
          </a:p>
        </p:txBody>
      </p:sp>
      <p:sp>
        <p:nvSpPr>
          <p:cNvPr id="19492" name="אליפסה 50"/>
          <p:cNvSpPr/>
          <p:nvPr>
            <p:custDataLst>
              <p:tags r:id="rId35"/>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29</a:t>
            </a:r>
            <a:endParaRPr lang="he-IL" sz="11500">
              <a:solidFill>
                <a:schemeClr val="accent2"/>
              </a:solidFill>
            </a:endParaRPr>
          </a:p>
        </p:txBody>
      </p:sp>
      <p:sp>
        <p:nvSpPr>
          <p:cNvPr id="19493" name="אליפסה 51"/>
          <p:cNvSpPr/>
          <p:nvPr>
            <p:custDataLst>
              <p:tags r:id="rId36"/>
            </p:custDataLst>
          </p:nvPr>
        </p:nvSpPr>
        <p:spPr>
          <a:xfrm>
            <a:off x="9472612" y="2073275"/>
            <a:ext cx="2608262" cy="2343150"/>
          </a:xfrm>
          <a:prstGeom prst="ellipse">
            <a:avLst/>
          </a:prstGeom>
          <a:solidFill>
            <a:srgbClr val="FCFC6C"/>
          </a:solidFill>
          <a:ln w="6350" cap="flat">
            <a:solidFill>
              <a:srgbClr val="C55A11"/>
            </a:solidFill>
            <a:prstDash val="solid"/>
            <a:miter lim="800000"/>
            <a:headEnd type="none" w="med" len="med"/>
            <a:tailEnd type="none" w="med" len="med"/>
          </a:ln>
          <a:effectLst/>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11500">
                <a:solidFill>
                  <a:srgbClr val="C00000"/>
                </a:solidFill>
              </a:rPr>
              <a:t>30</a:t>
            </a:r>
            <a:endParaRPr lang="he-IL" sz="11500">
              <a:solidFill>
                <a:schemeClr val="accent2"/>
              </a:solidFill>
            </a:endParaRPr>
          </a:p>
        </p:txBody>
      </p:sp>
      <p:sp>
        <p:nvSpPr>
          <p:cNvPr id="19494" name="מסגרת משופעת 5"/>
          <p:cNvSpPr/>
          <p:nvPr>
            <p:custDataLst>
              <p:tags r:id="rId37"/>
            </p:custDataLst>
          </p:nvPr>
        </p:nvSpPr>
        <p:spPr>
          <a:xfrm>
            <a:off x="2398712" y="180975"/>
            <a:ext cx="7570788" cy="1504950"/>
          </a:xfrm>
          <a:prstGeom prst="bevel">
            <a:avLst>
              <a:gd name="adj" fmla="val 12500"/>
            </a:avLst>
          </a:prstGeom>
          <a:solidFill>
            <a:srgbClr val="FFD966"/>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400">
                <a:cs typeface="Times New Roman"/>
              </a:rPr>
              <a:t>בליל הסדר עורכים 3 מצות אחד מעל השני. את המצה האמצעית חוצים לשניים  ומניחים חציה בצד עד לסוף הסדר.</a:t>
            </a:r>
            <a:br>
              <a:rPr lang="en-US" sz="2400">
                <a:cs typeface="Arial"/>
              </a:rPr>
            </a:br>
            <a:r>
              <a:rPr lang="he-IL" sz="2400">
                <a:cs typeface="Times New Roman"/>
              </a:rPr>
              <a:t>מהו שמה של מחצית המצה הזאת?</a:t>
            </a:r>
            <a:endParaRPr lang="he-IL" sz="2400" b="1">
              <a:cs typeface="Times New Roman"/>
            </a:endParaRPr>
          </a:p>
        </p:txBody>
      </p:sp>
      <p:sp>
        <p:nvSpPr>
          <p:cNvPr id="19495" name="מגילה אופקית 6"/>
          <p:cNvSpPr/>
          <p:nvPr>
            <p:custDataLst>
              <p:tags r:id="rId38"/>
            </p:custDataLst>
          </p:nvPr>
        </p:nvSpPr>
        <p:spPr>
          <a:xfrm>
            <a:off x="10072688" y="180975"/>
            <a:ext cx="1998662" cy="150495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3600" b="1">
                <a:cs typeface="Times New Roman"/>
              </a:rPr>
              <a:t>יַחַץ</a:t>
            </a:r>
          </a:p>
        </p:txBody>
      </p:sp>
      <p:sp>
        <p:nvSpPr>
          <p:cNvPr id="19496" name="TextBox 1"/>
          <p:cNvSpPr/>
          <p:nvPr>
            <p:custDataLst>
              <p:tags r:id="rId39"/>
            </p:custDataLst>
          </p:nvPr>
        </p:nvSpPr>
        <p:spPr>
          <a:xfrm>
            <a:off x="6697662" y="3078162"/>
            <a:ext cx="1879600" cy="6778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000">
                <a:cs typeface="Times New Roman"/>
              </a:rPr>
              <a:t>א. מצה שמורה</a:t>
            </a:r>
          </a:p>
          <a:p>
            <a:pPr lvl="0"/>
            <a:endParaRPr lang="he-IL"/>
          </a:p>
        </p:txBody>
      </p:sp>
      <p:sp>
        <p:nvSpPr>
          <p:cNvPr id="19497" name="מלבן 4"/>
          <p:cNvSpPr/>
          <p:nvPr>
            <p:custDataLst>
              <p:tags r:id="rId40"/>
            </p:custDataLst>
          </p:nvPr>
        </p:nvSpPr>
        <p:spPr>
          <a:xfrm>
            <a:off x="3367088" y="3078162"/>
            <a:ext cx="1182688" cy="400050"/>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000">
                <a:cs typeface="Times New Roman"/>
              </a:rPr>
              <a:t>ב. מצהקומן</a:t>
            </a:r>
          </a:p>
        </p:txBody>
      </p:sp>
      <p:sp>
        <p:nvSpPr>
          <p:cNvPr id="19498" name="מלבן 8"/>
          <p:cNvSpPr/>
          <p:nvPr>
            <p:custDataLst>
              <p:tags r:id="rId41"/>
            </p:custDataLst>
          </p:nvPr>
        </p:nvSpPr>
        <p:spPr>
          <a:xfrm>
            <a:off x="6829425" y="5006975"/>
            <a:ext cx="1747838" cy="400050"/>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000">
                <a:cs typeface="Times New Roman"/>
              </a:rPr>
              <a:t>ג. מצת התשלומים</a:t>
            </a:r>
          </a:p>
        </p:txBody>
      </p:sp>
      <p:sp>
        <p:nvSpPr>
          <p:cNvPr id="19499" name="מלבן 10"/>
          <p:cNvSpPr/>
          <p:nvPr>
            <p:custDataLst>
              <p:tags r:id="rId42"/>
            </p:custDataLst>
          </p:nvPr>
        </p:nvSpPr>
        <p:spPr>
          <a:xfrm>
            <a:off x="3436938" y="5022850"/>
            <a:ext cx="1114425" cy="400050"/>
          </a:xfrm>
          <a:prstGeom prst="rect">
            <a:avLst/>
          </a:prstGeom>
          <a:noFill/>
          <a:ln cap="flat">
            <a:noFill/>
            <a:prstDash val="solid"/>
            <a:round/>
            <a:headEnd type="none" w="med" len="med"/>
            <a:tailEnd type="none" w="med" len="med"/>
          </a:ln>
        </p:spPr>
        <p:txBody>
          <a:bodyPr wrap="non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000">
                <a:cs typeface="Times New Roman"/>
              </a:rPr>
              <a:t>ד. אפיקומן</a:t>
            </a:r>
          </a:p>
        </p:txBody>
      </p:sp>
      <p:pic>
        <p:nvPicPr>
          <p:cNvPr id="19500" name="תמונה 11"/>
          <p:cNvPicPr>
            <a:picLocks noChangeAspect="1"/>
          </p:cNvPicPr>
          <p:nvPr>
            <p:custDataLst>
              <p:tags r:id="rId43"/>
            </p:custDataLst>
          </p:nvPr>
        </p:nvPicPr>
        <p:blipFill>
          <a:blip r:embed="rId49"/>
          <a:stretch>
            <a:fillRect/>
          </a:stretch>
        </p:blipFill>
        <p:spPr>
          <a:xfrm>
            <a:off x="-52388" y="87312"/>
            <a:ext cx="2398712" cy="1598612"/>
          </a:xfrm>
          <a:prstGeom prst="rect">
            <a:avLst/>
          </a:prstGeom>
          <a:noFill/>
          <a:ln cap="flat">
            <a:noFill/>
            <a:prstDash val="solid"/>
            <a:round/>
            <a:headEnd type="none" w="med" len="med"/>
            <a:tailEnd type="none" w="med" len="med"/>
          </a:ln>
          <a:effectLst>
            <a:outerShdw dist="35921" dir="2700000" algn="ctr">
              <a:srgbClr val="808080"/>
            </a:outerShdw>
          </a:effectLst>
        </p:spPr>
      </p:pic>
      <p:pic>
        <p:nvPicPr>
          <p:cNvPr id="19501" name="תמונה 14"/>
          <p:cNvPicPr>
            <a:picLocks noChangeAspect="1"/>
          </p:cNvPicPr>
          <p:nvPr>
            <p:custDataLst>
              <p:tags r:id="rId44"/>
            </p:custDataLst>
          </p:nvPr>
        </p:nvPicPr>
        <p:blipFill>
          <a:blip r:embed="rId50"/>
          <a:stretch>
            <a:fillRect/>
          </a:stretch>
        </p:blipFill>
        <p:spPr>
          <a:xfrm>
            <a:off x="0" y="1920875"/>
            <a:ext cx="2133600" cy="1460500"/>
          </a:xfrm>
          <a:prstGeom prst="rect">
            <a:avLst/>
          </a:prstGeom>
          <a:noFill/>
          <a:ln cap="flat">
            <a:noFill/>
            <a:prstDash val="solid"/>
            <a:round/>
            <a:headEnd type="none" w="med" len="med"/>
            <a:tailEnd type="none" w="med" len="med"/>
          </a:ln>
          <a:effectLst>
            <a:outerShdw dist="35921" dir="2700000" algn="ctr">
              <a:srgbClr val="808080"/>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3100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31000"/>
                                  </p:stCondLst>
                                  <p:childTnLst>
                                    <p:animRot by="120000">
                                      <p:cBhvr>
                                        <p:cTn id="10" dur="200" fill="hold">
                                          <p:stCondLst>
                                            <p:cond delay="0"/>
                                          </p:stCondLst>
                                        </p:cTn>
                                        <p:tgtEl>
                                          <p:spTgt spid="19461"/>
                                        </p:tgtEl>
                                        <p:attrNameLst>
                                          <p:attrName>r</p:attrName>
                                        </p:attrNameLst>
                                      </p:cBhvr>
                                    </p:animRot>
                                    <p:animRot by="-240000">
                                      <p:cBhvr>
                                        <p:cTn id="11" dur="400" fill="hold">
                                          <p:stCondLst>
                                            <p:cond delay="400"/>
                                          </p:stCondLst>
                                        </p:cTn>
                                        <p:tgtEl>
                                          <p:spTgt spid="19461"/>
                                        </p:tgtEl>
                                        <p:attrNameLst>
                                          <p:attrName>r</p:attrName>
                                        </p:attrNameLst>
                                      </p:cBhvr>
                                    </p:animRot>
                                    <p:animRot by="240000">
                                      <p:cBhvr>
                                        <p:cTn id="12" dur="400" fill="hold">
                                          <p:stCondLst>
                                            <p:cond delay="800"/>
                                          </p:stCondLst>
                                        </p:cTn>
                                        <p:tgtEl>
                                          <p:spTgt spid="19461"/>
                                        </p:tgtEl>
                                        <p:attrNameLst>
                                          <p:attrName>r</p:attrName>
                                        </p:attrNameLst>
                                      </p:cBhvr>
                                    </p:animRot>
                                    <p:animRot by="-240000">
                                      <p:cBhvr>
                                        <p:cTn id="13" dur="400" fill="hold">
                                          <p:stCondLst>
                                            <p:cond delay="1200"/>
                                          </p:stCondLst>
                                        </p:cTn>
                                        <p:tgtEl>
                                          <p:spTgt spid="19461"/>
                                        </p:tgtEl>
                                        <p:attrNameLst>
                                          <p:attrName>r</p:attrName>
                                        </p:attrNameLst>
                                      </p:cBhvr>
                                    </p:animRot>
                                    <p:animRot by="120000">
                                      <p:cBhvr>
                                        <p:cTn id="14" dur="400" fill="hold">
                                          <p:stCondLst>
                                            <p:cond delay="1600"/>
                                          </p:stCondLst>
                                        </p:cTn>
                                        <p:tgtEl>
                                          <p:spTgt spid="19461"/>
                                        </p:tgtEl>
                                        <p:attrNameLst>
                                          <p:attrName>r</p:attrName>
                                        </p:attrNameLst>
                                      </p:cBhvr>
                                    </p:animRot>
                                  </p:childTnLst>
                                </p:cTn>
                              </p:par>
                              <p:par>
                                <p:cTn id="15" presetID="1" presetClass="entr" presetSubtype="0" fill="hold" grpId="0" nodeType="withEffect">
                                  <p:stCondLst>
                                    <p:cond delay="29000"/>
                                  </p:stCondLst>
                                  <p:childTnLst>
                                    <p:set>
                                      <p:cBhvr>
                                        <p:cTn id="16" dur="1" fill="hold">
                                          <p:stCondLst>
                                            <p:cond delay="999"/>
                                          </p:stCondLst>
                                        </p:cTn>
                                        <p:tgtEl>
                                          <p:spTgt spid="19464"/>
                                        </p:tgtEl>
                                        <p:attrNameLst>
                                          <p:attrName>style.visibility</p:attrName>
                                        </p:attrNameLst>
                                      </p:cBhvr>
                                      <p:to>
                                        <p:strVal val="visible"/>
                                      </p:to>
                                    </p:set>
                                  </p:childTnLst>
                                </p:cTn>
                              </p:par>
                              <p:par>
                                <p:cTn id="17" presetID="1" presetClass="exit" presetSubtype="0" fill="hold" nodeType="withEffect">
                                  <p:stCondLst>
                                    <p:cond delay="30000"/>
                                  </p:stCondLst>
                                  <p:childTnLst>
                                    <p:set>
                                      <p:cBhvr>
                                        <p:cTn id="18" dur="1" fill="hold">
                                          <p:stCondLst>
                                            <p:cond delay="999"/>
                                          </p:stCondLst>
                                        </p:cTn>
                                        <p:tgtEl>
                                          <p:spTgt spid="19464"/>
                                        </p:tgtEl>
                                        <p:attrNameLst>
                                          <p:attrName>style.visibility</p:attrName>
                                        </p:attrNameLst>
                                      </p:cBhvr>
                                      <p:to>
                                        <p:strVal val="hidden"/>
                                      </p:to>
                                    </p:set>
                                  </p:childTnLst>
                                </p:cTn>
                              </p:par>
                              <p:par>
                                <p:cTn id="19" presetID="1" presetClass="entr" presetSubtype="0" fill="hold" grpId="0" nodeType="withEffect">
                                  <p:stCondLst>
                                    <p:cond delay="28000"/>
                                  </p:stCondLst>
                                  <p:childTnLst>
                                    <p:set>
                                      <p:cBhvr>
                                        <p:cTn id="20" dur="1" fill="hold">
                                          <p:stCondLst>
                                            <p:cond delay="999"/>
                                          </p:stCondLst>
                                        </p:cTn>
                                        <p:tgtEl>
                                          <p:spTgt spid="19465"/>
                                        </p:tgtEl>
                                        <p:attrNameLst>
                                          <p:attrName>style.visibility</p:attrName>
                                        </p:attrNameLst>
                                      </p:cBhvr>
                                      <p:to>
                                        <p:strVal val="visible"/>
                                      </p:to>
                                    </p:set>
                                  </p:childTnLst>
                                </p:cTn>
                              </p:par>
                              <p:par>
                                <p:cTn id="21" presetID="1" presetClass="exit" presetSubtype="0" fill="hold" nodeType="withEffect">
                                  <p:stCondLst>
                                    <p:cond delay="29000"/>
                                  </p:stCondLst>
                                  <p:childTnLst>
                                    <p:set>
                                      <p:cBhvr>
                                        <p:cTn id="22" dur="1" fill="hold">
                                          <p:stCondLst>
                                            <p:cond delay="999"/>
                                          </p:stCondLst>
                                        </p:cTn>
                                        <p:tgtEl>
                                          <p:spTgt spid="19465"/>
                                        </p:tgtEl>
                                        <p:attrNameLst>
                                          <p:attrName>style.visibility</p:attrName>
                                        </p:attrNameLst>
                                      </p:cBhvr>
                                      <p:to>
                                        <p:strVal val="hidden"/>
                                      </p:to>
                                    </p:set>
                                  </p:childTnLst>
                                </p:cTn>
                              </p:par>
                              <p:par>
                                <p:cTn id="23" presetID="1" presetClass="entr" presetSubtype="0" fill="hold" grpId="0" nodeType="withEffect">
                                  <p:stCondLst>
                                    <p:cond delay="27000"/>
                                  </p:stCondLst>
                                  <p:childTnLst>
                                    <p:set>
                                      <p:cBhvr>
                                        <p:cTn id="24" dur="1" fill="hold">
                                          <p:stCondLst>
                                            <p:cond delay="999"/>
                                          </p:stCondLst>
                                        </p:cTn>
                                        <p:tgtEl>
                                          <p:spTgt spid="19466"/>
                                        </p:tgtEl>
                                        <p:attrNameLst>
                                          <p:attrName>style.visibility</p:attrName>
                                        </p:attrNameLst>
                                      </p:cBhvr>
                                      <p:to>
                                        <p:strVal val="visible"/>
                                      </p:to>
                                    </p:set>
                                  </p:childTnLst>
                                </p:cTn>
                              </p:par>
                              <p:par>
                                <p:cTn id="25" presetID="1" presetClass="exit" presetSubtype="0" fill="hold" nodeType="withEffect">
                                  <p:stCondLst>
                                    <p:cond delay="28000"/>
                                  </p:stCondLst>
                                  <p:childTnLst>
                                    <p:set>
                                      <p:cBhvr>
                                        <p:cTn id="26" dur="1" fill="hold">
                                          <p:stCondLst>
                                            <p:cond delay="999"/>
                                          </p:stCondLst>
                                        </p:cTn>
                                        <p:tgtEl>
                                          <p:spTgt spid="19466"/>
                                        </p:tgtEl>
                                        <p:attrNameLst>
                                          <p:attrName>style.visibility</p:attrName>
                                        </p:attrNameLst>
                                      </p:cBhvr>
                                      <p:to>
                                        <p:strVal val="hidden"/>
                                      </p:to>
                                    </p:set>
                                  </p:childTnLst>
                                </p:cTn>
                              </p:par>
                              <p:par>
                                <p:cTn id="27" presetID="1" presetClass="entr" presetSubtype="0" fill="hold" grpId="0" nodeType="withEffect">
                                  <p:stCondLst>
                                    <p:cond delay="26000"/>
                                  </p:stCondLst>
                                  <p:childTnLst>
                                    <p:set>
                                      <p:cBhvr>
                                        <p:cTn id="28" dur="1" fill="hold">
                                          <p:stCondLst>
                                            <p:cond delay="999"/>
                                          </p:stCondLst>
                                        </p:cTn>
                                        <p:tgtEl>
                                          <p:spTgt spid="19467"/>
                                        </p:tgtEl>
                                        <p:attrNameLst>
                                          <p:attrName>style.visibility</p:attrName>
                                        </p:attrNameLst>
                                      </p:cBhvr>
                                      <p:to>
                                        <p:strVal val="visible"/>
                                      </p:to>
                                    </p:set>
                                  </p:childTnLst>
                                </p:cTn>
                              </p:par>
                              <p:par>
                                <p:cTn id="29" presetID="1" presetClass="exit" presetSubtype="0" fill="hold" nodeType="withEffect">
                                  <p:stCondLst>
                                    <p:cond delay="27000"/>
                                  </p:stCondLst>
                                  <p:childTnLst>
                                    <p:set>
                                      <p:cBhvr>
                                        <p:cTn id="30" dur="1" fill="hold">
                                          <p:stCondLst>
                                            <p:cond delay="999"/>
                                          </p:stCondLst>
                                        </p:cTn>
                                        <p:tgtEl>
                                          <p:spTgt spid="19467"/>
                                        </p:tgtEl>
                                        <p:attrNameLst>
                                          <p:attrName>style.visibility</p:attrName>
                                        </p:attrNameLst>
                                      </p:cBhvr>
                                      <p:to>
                                        <p:strVal val="hidden"/>
                                      </p:to>
                                    </p:set>
                                  </p:childTnLst>
                                </p:cTn>
                              </p:par>
                              <p:par>
                                <p:cTn id="31" presetID="1" presetClass="entr" presetSubtype="0" fill="hold" grpId="0" nodeType="withEffect">
                                  <p:stCondLst>
                                    <p:cond delay="25000"/>
                                  </p:stCondLst>
                                  <p:childTnLst>
                                    <p:set>
                                      <p:cBhvr>
                                        <p:cTn id="32" dur="1" fill="hold">
                                          <p:stCondLst>
                                            <p:cond delay="999"/>
                                          </p:stCondLst>
                                        </p:cTn>
                                        <p:tgtEl>
                                          <p:spTgt spid="19468"/>
                                        </p:tgtEl>
                                        <p:attrNameLst>
                                          <p:attrName>style.visibility</p:attrName>
                                        </p:attrNameLst>
                                      </p:cBhvr>
                                      <p:to>
                                        <p:strVal val="visible"/>
                                      </p:to>
                                    </p:set>
                                  </p:childTnLst>
                                </p:cTn>
                              </p:par>
                              <p:par>
                                <p:cTn id="33" presetID="1" presetClass="exit" presetSubtype="0" fill="hold" nodeType="withEffect">
                                  <p:stCondLst>
                                    <p:cond delay="26000"/>
                                  </p:stCondLst>
                                  <p:childTnLst>
                                    <p:set>
                                      <p:cBhvr>
                                        <p:cTn id="34" dur="1" fill="hold">
                                          <p:stCondLst>
                                            <p:cond delay="999"/>
                                          </p:stCondLst>
                                        </p:cTn>
                                        <p:tgtEl>
                                          <p:spTgt spid="19468"/>
                                        </p:tgtEl>
                                        <p:attrNameLst>
                                          <p:attrName>style.visibility</p:attrName>
                                        </p:attrNameLst>
                                      </p:cBhvr>
                                      <p:to>
                                        <p:strVal val="hidden"/>
                                      </p:to>
                                    </p:set>
                                  </p:childTnLst>
                                </p:cTn>
                              </p:par>
                              <p:par>
                                <p:cTn id="35" presetID="1" presetClass="entr" presetSubtype="0" fill="hold" grpId="0" nodeType="withEffect">
                                  <p:stCondLst>
                                    <p:cond delay="24000"/>
                                  </p:stCondLst>
                                  <p:childTnLst>
                                    <p:set>
                                      <p:cBhvr>
                                        <p:cTn id="36" dur="1" fill="hold">
                                          <p:stCondLst>
                                            <p:cond delay="999"/>
                                          </p:stCondLst>
                                        </p:cTn>
                                        <p:tgtEl>
                                          <p:spTgt spid="19469"/>
                                        </p:tgtEl>
                                        <p:attrNameLst>
                                          <p:attrName>style.visibility</p:attrName>
                                        </p:attrNameLst>
                                      </p:cBhvr>
                                      <p:to>
                                        <p:strVal val="visible"/>
                                      </p:to>
                                    </p:set>
                                  </p:childTnLst>
                                </p:cTn>
                              </p:par>
                              <p:par>
                                <p:cTn id="37" presetID="1" presetClass="exit" presetSubtype="0" fill="hold" nodeType="withEffect">
                                  <p:stCondLst>
                                    <p:cond delay="25000"/>
                                  </p:stCondLst>
                                  <p:childTnLst>
                                    <p:set>
                                      <p:cBhvr>
                                        <p:cTn id="38" dur="1" fill="hold">
                                          <p:stCondLst>
                                            <p:cond delay="999"/>
                                          </p:stCondLst>
                                        </p:cTn>
                                        <p:tgtEl>
                                          <p:spTgt spid="19469"/>
                                        </p:tgtEl>
                                        <p:attrNameLst>
                                          <p:attrName>style.visibility</p:attrName>
                                        </p:attrNameLst>
                                      </p:cBhvr>
                                      <p:to>
                                        <p:strVal val="hidden"/>
                                      </p:to>
                                    </p:set>
                                  </p:childTnLst>
                                </p:cTn>
                              </p:par>
                              <p:par>
                                <p:cTn id="39" presetID="1" presetClass="entr" presetSubtype="0" fill="hold" grpId="0" nodeType="withEffect">
                                  <p:stCondLst>
                                    <p:cond delay="23000"/>
                                  </p:stCondLst>
                                  <p:childTnLst>
                                    <p:set>
                                      <p:cBhvr>
                                        <p:cTn id="40" dur="1" fill="hold">
                                          <p:stCondLst>
                                            <p:cond delay="999"/>
                                          </p:stCondLst>
                                        </p:cTn>
                                        <p:tgtEl>
                                          <p:spTgt spid="19470"/>
                                        </p:tgtEl>
                                        <p:attrNameLst>
                                          <p:attrName>style.visibility</p:attrName>
                                        </p:attrNameLst>
                                      </p:cBhvr>
                                      <p:to>
                                        <p:strVal val="visible"/>
                                      </p:to>
                                    </p:set>
                                  </p:childTnLst>
                                </p:cTn>
                              </p:par>
                              <p:par>
                                <p:cTn id="41" presetID="1" presetClass="exit" presetSubtype="0" fill="hold" nodeType="withEffect">
                                  <p:stCondLst>
                                    <p:cond delay="24000"/>
                                  </p:stCondLst>
                                  <p:childTnLst>
                                    <p:set>
                                      <p:cBhvr>
                                        <p:cTn id="42" dur="1" fill="hold">
                                          <p:stCondLst>
                                            <p:cond delay="999"/>
                                          </p:stCondLst>
                                        </p:cTn>
                                        <p:tgtEl>
                                          <p:spTgt spid="19470"/>
                                        </p:tgtEl>
                                        <p:attrNameLst>
                                          <p:attrName>style.visibility</p:attrName>
                                        </p:attrNameLst>
                                      </p:cBhvr>
                                      <p:to>
                                        <p:strVal val="hidden"/>
                                      </p:to>
                                    </p:set>
                                  </p:childTnLst>
                                </p:cTn>
                              </p:par>
                              <p:par>
                                <p:cTn id="43" presetID="1" presetClass="entr" presetSubtype="0" fill="hold" grpId="0" nodeType="withEffect">
                                  <p:stCondLst>
                                    <p:cond delay="22000"/>
                                  </p:stCondLst>
                                  <p:childTnLst>
                                    <p:set>
                                      <p:cBhvr>
                                        <p:cTn id="44" dur="1" fill="hold">
                                          <p:stCondLst>
                                            <p:cond delay="999"/>
                                          </p:stCondLst>
                                        </p:cTn>
                                        <p:tgtEl>
                                          <p:spTgt spid="19471"/>
                                        </p:tgtEl>
                                        <p:attrNameLst>
                                          <p:attrName>style.visibility</p:attrName>
                                        </p:attrNameLst>
                                      </p:cBhvr>
                                      <p:to>
                                        <p:strVal val="visible"/>
                                      </p:to>
                                    </p:set>
                                  </p:childTnLst>
                                </p:cTn>
                              </p:par>
                              <p:par>
                                <p:cTn id="45" presetID="1" presetClass="exit" presetSubtype="0" fill="hold" nodeType="withEffect">
                                  <p:stCondLst>
                                    <p:cond delay="23000"/>
                                  </p:stCondLst>
                                  <p:childTnLst>
                                    <p:set>
                                      <p:cBhvr>
                                        <p:cTn id="46" dur="1" fill="hold">
                                          <p:stCondLst>
                                            <p:cond delay="999"/>
                                          </p:stCondLst>
                                        </p:cTn>
                                        <p:tgtEl>
                                          <p:spTgt spid="19471"/>
                                        </p:tgtEl>
                                        <p:attrNameLst>
                                          <p:attrName>style.visibility</p:attrName>
                                        </p:attrNameLst>
                                      </p:cBhvr>
                                      <p:to>
                                        <p:strVal val="hidden"/>
                                      </p:to>
                                    </p:set>
                                  </p:childTnLst>
                                </p:cTn>
                              </p:par>
                              <p:par>
                                <p:cTn id="47" presetID="1" presetClass="entr" presetSubtype="0" fill="hold" grpId="0" nodeType="withEffect">
                                  <p:stCondLst>
                                    <p:cond delay="21000"/>
                                  </p:stCondLst>
                                  <p:childTnLst>
                                    <p:set>
                                      <p:cBhvr>
                                        <p:cTn id="48" dur="1" fill="hold">
                                          <p:stCondLst>
                                            <p:cond delay="999"/>
                                          </p:stCondLst>
                                        </p:cTn>
                                        <p:tgtEl>
                                          <p:spTgt spid="19472"/>
                                        </p:tgtEl>
                                        <p:attrNameLst>
                                          <p:attrName>style.visibility</p:attrName>
                                        </p:attrNameLst>
                                      </p:cBhvr>
                                      <p:to>
                                        <p:strVal val="visible"/>
                                      </p:to>
                                    </p:set>
                                  </p:childTnLst>
                                </p:cTn>
                              </p:par>
                              <p:par>
                                <p:cTn id="49" presetID="1" presetClass="exit" presetSubtype="0" fill="hold" nodeType="withEffect">
                                  <p:stCondLst>
                                    <p:cond delay="22000"/>
                                  </p:stCondLst>
                                  <p:childTnLst>
                                    <p:set>
                                      <p:cBhvr>
                                        <p:cTn id="50" dur="1" fill="hold">
                                          <p:stCondLst>
                                            <p:cond delay="999"/>
                                          </p:stCondLst>
                                        </p:cTn>
                                        <p:tgtEl>
                                          <p:spTgt spid="19472"/>
                                        </p:tgtEl>
                                        <p:attrNameLst>
                                          <p:attrName>style.visibility</p:attrName>
                                        </p:attrNameLst>
                                      </p:cBhvr>
                                      <p:to>
                                        <p:strVal val="hidden"/>
                                      </p:to>
                                    </p:set>
                                  </p:childTnLst>
                                </p:cTn>
                              </p:par>
                              <p:par>
                                <p:cTn id="51" presetID="1" presetClass="entr" presetSubtype="0" fill="hold" grpId="0" nodeType="withEffect">
                                  <p:stCondLst>
                                    <p:cond delay="20000"/>
                                  </p:stCondLst>
                                  <p:childTnLst>
                                    <p:set>
                                      <p:cBhvr>
                                        <p:cTn id="52" dur="1" fill="hold">
                                          <p:stCondLst>
                                            <p:cond delay="999"/>
                                          </p:stCondLst>
                                        </p:cTn>
                                        <p:tgtEl>
                                          <p:spTgt spid="19473"/>
                                        </p:tgtEl>
                                        <p:attrNameLst>
                                          <p:attrName>style.visibility</p:attrName>
                                        </p:attrNameLst>
                                      </p:cBhvr>
                                      <p:to>
                                        <p:strVal val="visible"/>
                                      </p:to>
                                    </p:set>
                                  </p:childTnLst>
                                </p:cTn>
                              </p:par>
                              <p:par>
                                <p:cTn id="53" presetID="1" presetClass="exit" presetSubtype="0" fill="hold" nodeType="withEffect">
                                  <p:stCondLst>
                                    <p:cond delay="21000"/>
                                  </p:stCondLst>
                                  <p:childTnLst>
                                    <p:set>
                                      <p:cBhvr>
                                        <p:cTn id="54" dur="1" fill="hold">
                                          <p:stCondLst>
                                            <p:cond delay="999"/>
                                          </p:stCondLst>
                                        </p:cTn>
                                        <p:tgtEl>
                                          <p:spTgt spid="19473"/>
                                        </p:tgtEl>
                                        <p:attrNameLst>
                                          <p:attrName>style.visibility</p:attrName>
                                        </p:attrNameLst>
                                      </p:cBhvr>
                                      <p:to>
                                        <p:strVal val="hidden"/>
                                      </p:to>
                                    </p:set>
                                  </p:childTnLst>
                                </p:cTn>
                              </p:par>
                              <p:par>
                                <p:cTn id="55" presetID="1" presetClass="entr" presetSubtype="0" fill="hold" grpId="0" nodeType="withEffect">
                                  <p:stCondLst>
                                    <p:cond delay="19000"/>
                                  </p:stCondLst>
                                  <p:childTnLst>
                                    <p:set>
                                      <p:cBhvr>
                                        <p:cTn id="56" dur="1" fill="hold">
                                          <p:stCondLst>
                                            <p:cond delay="999"/>
                                          </p:stCondLst>
                                        </p:cTn>
                                        <p:tgtEl>
                                          <p:spTgt spid="19474"/>
                                        </p:tgtEl>
                                        <p:attrNameLst>
                                          <p:attrName>style.visibility</p:attrName>
                                        </p:attrNameLst>
                                      </p:cBhvr>
                                      <p:to>
                                        <p:strVal val="visible"/>
                                      </p:to>
                                    </p:set>
                                  </p:childTnLst>
                                </p:cTn>
                              </p:par>
                              <p:par>
                                <p:cTn id="57" presetID="1" presetClass="exit" presetSubtype="0" fill="hold" nodeType="withEffect">
                                  <p:stCondLst>
                                    <p:cond delay="20000"/>
                                  </p:stCondLst>
                                  <p:childTnLst>
                                    <p:set>
                                      <p:cBhvr>
                                        <p:cTn id="58" dur="1" fill="hold">
                                          <p:stCondLst>
                                            <p:cond delay="999"/>
                                          </p:stCondLst>
                                        </p:cTn>
                                        <p:tgtEl>
                                          <p:spTgt spid="19474"/>
                                        </p:tgtEl>
                                        <p:attrNameLst>
                                          <p:attrName>style.visibility</p:attrName>
                                        </p:attrNameLst>
                                      </p:cBhvr>
                                      <p:to>
                                        <p:strVal val="hidden"/>
                                      </p:to>
                                    </p:set>
                                  </p:childTnLst>
                                </p:cTn>
                              </p:par>
                              <p:par>
                                <p:cTn id="59" presetID="1" presetClass="entr" presetSubtype="0" fill="hold" grpId="0" nodeType="withEffect">
                                  <p:stCondLst>
                                    <p:cond delay="18000"/>
                                  </p:stCondLst>
                                  <p:childTnLst>
                                    <p:set>
                                      <p:cBhvr>
                                        <p:cTn id="60" dur="1" fill="hold">
                                          <p:stCondLst>
                                            <p:cond delay="999"/>
                                          </p:stCondLst>
                                        </p:cTn>
                                        <p:tgtEl>
                                          <p:spTgt spid="19475"/>
                                        </p:tgtEl>
                                        <p:attrNameLst>
                                          <p:attrName>style.visibility</p:attrName>
                                        </p:attrNameLst>
                                      </p:cBhvr>
                                      <p:to>
                                        <p:strVal val="visible"/>
                                      </p:to>
                                    </p:set>
                                  </p:childTnLst>
                                </p:cTn>
                              </p:par>
                              <p:par>
                                <p:cTn id="61" presetID="1" presetClass="exit" presetSubtype="0" fill="hold" nodeType="withEffect">
                                  <p:stCondLst>
                                    <p:cond delay="19000"/>
                                  </p:stCondLst>
                                  <p:childTnLst>
                                    <p:set>
                                      <p:cBhvr>
                                        <p:cTn id="62" dur="1" fill="hold">
                                          <p:stCondLst>
                                            <p:cond delay="999"/>
                                          </p:stCondLst>
                                        </p:cTn>
                                        <p:tgtEl>
                                          <p:spTgt spid="19475"/>
                                        </p:tgtEl>
                                        <p:attrNameLst>
                                          <p:attrName>style.visibility</p:attrName>
                                        </p:attrNameLst>
                                      </p:cBhvr>
                                      <p:to>
                                        <p:strVal val="hidden"/>
                                      </p:to>
                                    </p:set>
                                  </p:childTnLst>
                                </p:cTn>
                              </p:par>
                              <p:par>
                                <p:cTn id="63" presetID="1" presetClass="entr" presetSubtype="0" fill="hold" grpId="0" nodeType="withEffect">
                                  <p:stCondLst>
                                    <p:cond delay="17000"/>
                                  </p:stCondLst>
                                  <p:childTnLst>
                                    <p:set>
                                      <p:cBhvr>
                                        <p:cTn id="64" dur="1" fill="hold">
                                          <p:stCondLst>
                                            <p:cond delay="999"/>
                                          </p:stCondLst>
                                        </p:cTn>
                                        <p:tgtEl>
                                          <p:spTgt spid="19476"/>
                                        </p:tgtEl>
                                        <p:attrNameLst>
                                          <p:attrName>style.visibility</p:attrName>
                                        </p:attrNameLst>
                                      </p:cBhvr>
                                      <p:to>
                                        <p:strVal val="visible"/>
                                      </p:to>
                                    </p:set>
                                  </p:childTnLst>
                                </p:cTn>
                              </p:par>
                              <p:par>
                                <p:cTn id="65" presetID="1" presetClass="exit" presetSubtype="0" fill="hold" nodeType="withEffect">
                                  <p:stCondLst>
                                    <p:cond delay="18000"/>
                                  </p:stCondLst>
                                  <p:childTnLst>
                                    <p:set>
                                      <p:cBhvr>
                                        <p:cTn id="66" dur="1" fill="hold">
                                          <p:stCondLst>
                                            <p:cond delay="999"/>
                                          </p:stCondLst>
                                        </p:cTn>
                                        <p:tgtEl>
                                          <p:spTgt spid="19476"/>
                                        </p:tgtEl>
                                        <p:attrNameLst>
                                          <p:attrName>style.visibility</p:attrName>
                                        </p:attrNameLst>
                                      </p:cBhvr>
                                      <p:to>
                                        <p:strVal val="hidden"/>
                                      </p:to>
                                    </p:set>
                                  </p:childTnLst>
                                </p:cTn>
                              </p:par>
                              <p:par>
                                <p:cTn id="67" presetID="1" presetClass="entr" presetSubtype="0" fill="hold" grpId="0" nodeType="withEffect">
                                  <p:stCondLst>
                                    <p:cond delay="16000"/>
                                  </p:stCondLst>
                                  <p:childTnLst>
                                    <p:set>
                                      <p:cBhvr>
                                        <p:cTn id="68" dur="1" fill="hold">
                                          <p:stCondLst>
                                            <p:cond delay="999"/>
                                          </p:stCondLst>
                                        </p:cTn>
                                        <p:tgtEl>
                                          <p:spTgt spid="19477"/>
                                        </p:tgtEl>
                                        <p:attrNameLst>
                                          <p:attrName>style.visibility</p:attrName>
                                        </p:attrNameLst>
                                      </p:cBhvr>
                                      <p:to>
                                        <p:strVal val="visible"/>
                                      </p:to>
                                    </p:set>
                                  </p:childTnLst>
                                </p:cTn>
                              </p:par>
                              <p:par>
                                <p:cTn id="69" presetID="1" presetClass="exit" presetSubtype="0" fill="hold" nodeType="withEffect">
                                  <p:stCondLst>
                                    <p:cond delay="17000"/>
                                  </p:stCondLst>
                                  <p:childTnLst>
                                    <p:set>
                                      <p:cBhvr>
                                        <p:cTn id="70" dur="1" fill="hold">
                                          <p:stCondLst>
                                            <p:cond delay="999"/>
                                          </p:stCondLst>
                                        </p:cTn>
                                        <p:tgtEl>
                                          <p:spTgt spid="19477"/>
                                        </p:tgtEl>
                                        <p:attrNameLst>
                                          <p:attrName>style.visibility</p:attrName>
                                        </p:attrNameLst>
                                      </p:cBhvr>
                                      <p:to>
                                        <p:strVal val="hidden"/>
                                      </p:to>
                                    </p:set>
                                  </p:childTnLst>
                                </p:cTn>
                              </p:par>
                              <p:par>
                                <p:cTn id="71" presetID="1" presetClass="entr" presetSubtype="0" fill="hold" grpId="0" nodeType="withEffect">
                                  <p:stCondLst>
                                    <p:cond delay="15000"/>
                                  </p:stCondLst>
                                  <p:childTnLst>
                                    <p:set>
                                      <p:cBhvr>
                                        <p:cTn id="72" dur="1" fill="hold">
                                          <p:stCondLst>
                                            <p:cond delay="999"/>
                                          </p:stCondLst>
                                        </p:cTn>
                                        <p:tgtEl>
                                          <p:spTgt spid="19478"/>
                                        </p:tgtEl>
                                        <p:attrNameLst>
                                          <p:attrName>style.visibility</p:attrName>
                                        </p:attrNameLst>
                                      </p:cBhvr>
                                      <p:to>
                                        <p:strVal val="visible"/>
                                      </p:to>
                                    </p:set>
                                  </p:childTnLst>
                                </p:cTn>
                              </p:par>
                              <p:par>
                                <p:cTn id="73" presetID="1" presetClass="exit" presetSubtype="0" fill="hold" nodeType="withEffect">
                                  <p:stCondLst>
                                    <p:cond delay="16000"/>
                                  </p:stCondLst>
                                  <p:childTnLst>
                                    <p:set>
                                      <p:cBhvr>
                                        <p:cTn id="74" dur="1" fill="hold">
                                          <p:stCondLst>
                                            <p:cond delay="999"/>
                                          </p:stCondLst>
                                        </p:cTn>
                                        <p:tgtEl>
                                          <p:spTgt spid="19478"/>
                                        </p:tgtEl>
                                        <p:attrNameLst>
                                          <p:attrName>style.visibility</p:attrName>
                                        </p:attrNameLst>
                                      </p:cBhvr>
                                      <p:to>
                                        <p:strVal val="hidden"/>
                                      </p:to>
                                    </p:set>
                                  </p:childTnLst>
                                </p:cTn>
                              </p:par>
                              <p:par>
                                <p:cTn id="75" presetID="1" presetClass="entr" presetSubtype="0" fill="hold" grpId="0" nodeType="withEffect">
                                  <p:stCondLst>
                                    <p:cond delay="14000"/>
                                  </p:stCondLst>
                                  <p:childTnLst>
                                    <p:set>
                                      <p:cBhvr>
                                        <p:cTn id="76" dur="1" fill="hold">
                                          <p:stCondLst>
                                            <p:cond delay="999"/>
                                          </p:stCondLst>
                                        </p:cTn>
                                        <p:tgtEl>
                                          <p:spTgt spid="19479"/>
                                        </p:tgtEl>
                                        <p:attrNameLst>
                                          <p:attrName>style.visibility</p:attrName>
                                        </p:attrNameLst>
                                      </p:cBhvr>
                                      <p:to>
                                        <p:strVal val="visible"/>
                                      </p:to>
                                    </p:set>
                                  </p:childTnLst>
                                </p:cTn>
                              </p:par>
                              <p:par>
                                <p:cTn id="77" presetID="1" presetClass="exit" presetSubtype="0" fill="hold" nodeType="withEffect">
                                  <p:stCondLst>
                                    <p:cond delay="15000"/>
                                  </p:stCondLst>
                                  <p:childTnLst>
                                    <p:set>
                                      <p:cBhvr>
                                        <p:cTn id="78" dur="1" fill="hold">
                                          <p:stCondLst>
                                            <p:cond delay="999"/>
                                          </p:stCondLst>
                                        </p:cTn>
                                        <p:tgtEl>
                                          <p:spTgt spid="19479"/>
                                        </p:tgtEl>
                                        <p:attrNameLst>
                                          <p:attrName>style.visibility</p:attrName>
                                        </p:attrNameLst>
                                      </p:cBhvr>
                                      <p:to>
                                        <p:strVal val="hidden"/>
                                      </p:to>
                                    </p:set>
                                  </p:childTnLst>
                                </p:cTn>
                              </p:par>
                              <p:par>
                                <p:cTn id="79" presetID="1" presetClass="entr" presetSubtype="0" fill="hold" grpId="0" nodeType="withEffect">
                                  <p:stCondLst>
                                    <p:cond delay="13000"/>
                                  </p:stCondLst>
                                  <p:childTnLst>
                                    <p:set>
                                      <p:cBhvr>
                                        <p:cTn id="80" dur="1" fill="hold">
                                          <p:stCondLst>
                                            <p:cond delay="999"/>
                                          </p:stCondLst>
                                        </p:cTn>
                                        <p:tgtEl>
                                          <p:spTgt spid="19480"/>
                                        </p:tgtEl>
                                        <p:attrNameLst>
                                          <p:attrName>style.visibility</p:attrName>
                                        </p:attrNameLst>
                                      </p:cBhvr>
                                      <p:to>
                                        <p:strVal val="visible"/>
                                      </p:to>
                                    </p:set>
                                  </p:childTnLst>
                                </p:cTn>
                              </p:par>
                              <p:par>
                                <p:cTn id="81" presetID="1" presetClass="exit" presetSubtype="0" fill="hold" nodeType="withEffect">
                                  <p:stCondLst>
                                    <p:cond delay="14000"/>
                                  </p:stCondLst>
                                  <p:childTnLst>
                                    <p:set>
                                      <p:cBhvr>
                                        <p:cTn id="82" dur="1" fill="hold">
                                          <p:stCondLst>
                                            <p:cond delay="999"/>
                                          </p:stCondLst>
                                        </p:cTn>
                                        <p:tgtEl>
                                          <p:spTgt spid="19480"/>
                                        </p:tgtEl>
                                        <p:attrNameLst>
                                          <p:attrName>style.visibility</p:attrName>
                                        </p:attrNameLst>
                                      </p:cBhvr>
                                      <p:to>
                                        <p:strVal val="hidden"/>
                                      </p:to>
                                    </p:set>
                                  </p:childTnLst>
                                </p:cTn>
                              </p:par>
                              <p:par>
                                <p:cTn id="83" presetID="1" presetClass="entr" presetSubtype="0" fill="hold" grpId="0" nodeType="withEffect">
                                  <p:stCondLst>
                                    <p:cond delay="12000"/>
                                  </p:stCondLst>
                                  <p:childTnLst>
                                    <p:set>
                                      <p:cBhvr>
                                        <p:cTn id="84" dur="1" fill="hold">
                                          <p:stCondLst>
                                            <p:cond delay="999"/>
                                          </p:stCondLst>
                                        </p:cTn>
                                        <p:tgtEl>
                                          <p:spTgt spid="19481"/>
                                        </p:tgtEl>
                                        <p:attrNameLst>
                                          <p:attrName>style.visibility</p:attrName>
                                        </p:attrNameLst>
                                      </p:cBhvr>
                                      <p:to>
                                        <p:strVal val="visible"/>
                                      </p:to>
                                    </p:set>
                                  </p:childTnLst>
                                </p:cTn>
                              </p:par>
                              <p:par>
                                <p:cTn id="85" presetID="1" presetClass="exit" presetSubtype="0" fill="hold" nodeType="withEffect">
                                  <p:stCondLst>
                                    <p:cond delay="13000"/>
                                  </p:stCondLst>
                                  <p:childTnLst>
                                    <p:set>
                                      <p:cBhvr>
                                        <p:cTn id="86" dur="1" fill="hold">
                                          <p:stCondLst>
                                            <p:cond delay="999"/>
                                          </p:stCondLst>
                                        </p:cTn>
                                        <p:tgtEl>
                                          <p:spTgt spid="19481"/>
                                        </p:tgtEl>
                                        <p:attrNameLst>
                                          <p:attrName>style.visibility</p:attrName>
                                        </p:attrNameLst>
                                      </p:cBhvr>
                                      <p:to>
                                        <p:strVal val="hidden"/>
                                      </p:to>
                                    </p:set>
                                  </p:childTnLst>
                                </p:cTn>
                              </p:par>
                              <p:par>
                                <p:cTn id="87" presetID="1" presetClass="entr" presetSubtype="0" fill="hold" grpId="0" nodeType="withEffect">
                                  <p:stCondLst>
                                    <p:cond delay="11000"/>
                                  </p:stCondLst>
                                  <p:childTnLst>
                                    <p:set>
                                      <p:cBhvr>
                                        <p:cTn id="88" dur="1" fill="hold">
                                          <p:stCondLst>
                                            <p:cond delay="999"/>
                                          </p:stCondLst>
                                        </p:cTn>
                                        <p:tgtEl>
                                          <p:spTgt spid="19482"/>
                                        </p:tgtEl>
                                        <p:attrNameLst>
                                          <p:attrName>style.visibility</p:attrName>
                                        </p:attrNameLst>
                                      </p:cBhvr>
                                      <p:to>
                                        <p:strVal val="visible"/>
                                      </p:to>
                                    </p:set>
                                  </p:childTnLst>
                                </p:cTn>
                              </p:par>
                              <p:par>
                                <p:cTn id="89" presetID="1" presetClass="exit" presetSubtype="0" fill="hold" nodeType="withEffect">
                                  <p:stCondLst>
                                    <p:cond delay="12000"/>
                                  </p:stCondLst>
                                  <p:childTnLst>
                                    <p:set>
                                      <p:cBhvr>
                                        <p:cTn id="90" dur="1" fill="hold">
                                          <p:stCondLst>
                                            <p:cond delay="999"/>
                                          </p:stCondLst>
                                        </p:cTn>
                                        <p:tgtEl>
                                          <p:spTgt spid="19482"/>
                                        </p:tgtEl>
                                        <p:attrNameLst>
                                          <p:attrName>style.visibility</p:attrName>
                                        </p:attrNameLst>
                                      </p:cBhvr>
                                      <p:to>
                                        <p:strVal val="hidden"/>
                                      </p:to>
                                    </p:set>
                                  </p:childTnLst>
                                </p:cTn>
                              </p:par>
                              <p:par>
                                <p:cTn id="91" presetID="1" presetClass="entr" presetSubtype="0" fill="hold" grpId="0" nodeType="withEffect">
                                  <p:stCondLst>
                                    <p:cond delay="10000"/>
                                  </p:stCondLst>
                                  <p:childTnLst>
                                    <p:set>
                                      <p:cBhvr>
                                        <p:cTn id="92" dur="1" fill="hold">
                                          <p:stCondLst>
                                            <p:cond delay="999"/>
                                          </p:stCondLst>
                                        </p:cTn>
                                        <p:tgtEl>
                                          <p:spTgt spid="19483"/>
                                        </p:tgtEl>
                                        <p:attrNameLst>
                                          <p:attrName>style.visibility</p:attrName>
                                        </p:attrNameLst>
                                      </p:cBhvr>
                                      <p:to>
                                        <p:strVal val="visible"/>
                                      </p:to>
                                    </p:set>
                                  </p:childTnLst>
                                </p:cTn>
                              </p:par>
                              <p:par>
                                <p:cTn id="93" presetID="1" presetClass="exit" presetSubtype="0" fill="hold" nodeType="withEffect">
                                  <p:stCondLst>
                                    <p:cond delay="11000"/>
                                  </p:stCondLst>
                                  <p:childTnLst>
                                    <p:set>
                                      <p:cBhvr>
                                        <p:cTn id="94" dur="1" fill="hold">
                                          <p:stCondLst>
                                            <p:cond delay="999"/>
                                          </p:stCondLst>
                                        </p:cTn>
                                        <p:tgtEl>
                                          <p:spTgt spid="19483"/>
                                        </p:tgtEl>
                                        <p:attrNameLst>
                                          <p:attrName>style.visibility</p:attrName>
                                        </p:attrNameLst>
                                      </p:cBhvr>
                                      <p:to>
                                        <p:strVal val="hidden"/>
                                      </p:to>
                                    </p:set>
                                  </p:childTnLst>
                                </p:cTn>
                              </p:par>
                              <p:par>
                                <p:cTn id="95" presetID="1" presetClass="entr" presetSubtype="0" fill="hold" grpId="0" nodeType="withEffect">
                                  <p:stCondLst>
                                    <p:cond delay="9000"/>
                                  </p:stCondLst>
                                  <p:childTnLst>
                                    <p:set>
                                      <p:cBhvr>
                                        <p:cTn id="96" dur="1" fill="hold">
                                          <p:stCondLst>
                                            <p:cond delay="999"/>
                                          </p:stCondLst>
                                        </p:cTn>
                                        <p:tgtEl>
                                          <p:spTgt spid="19484"/>
                                        </p:tgtEl>
                                        <p:attrNameLst>
                                          <p:attrName>style.visibility</p:attrName>
                                        </p:attrNameLst>
                                      </p:cBhvr>
                                      <p:to>
                                        <p:strVal val="visible"/>
                                      </p:to>
                                    </p:set>
                                  </p:childTnLst>
                                </p:cTn>
                              </p:par>
                              <p:par>
                                <p:cTn id="97" presetID="1" presetClass="exit" presetSubtype="0" fill="hold" nodeType="withEffect">
                                  <p:stCondLst>
                                    <p:cond delay="10000"/>
                                  </p:stCondLst>
                                  <p:childTnLst>
                                    <p:set>
                                      <p:cBhvr>
                                        <p:cTn id="98" dur="1" fill="hold">
                                          <p:stCondLst>
                                            <p:cond delay="999"/>
                                          </p:stCondLst>
                                        </p:cTn>
                                        <p:tgtEl>
                                          <p:spTgt spid="19484"/>
                                        </p:tgtEl>
                                        <p:attrNameLst>
                                          <p:attrName>style.visibility</p:attrName>
                                        </p:attrNameLst>
                                      </p:cBhvr>
                                      <p:to>
                                        <p:strVal val="hidden"/>
                                      </p:to>
                                    </p:set>
                                  </p:childTnLst>
                                </p:cTn>
                              </p:par>
                              <p:par>
                                <p:cTn id="99" presetID="1" presetClass="entr" presetSubtype="0" fill="hold" grpId="0" nodeType="withEffect">
                                  <p:stCondLst>
                                    <p:cond delay="8000"/>
                                  </p:stCondLst>
                                  <p:childTnLst>
                                    <p:set>
                                      <p:cBhvr>
                                        <p:cTn id="100" dur="1" fill="hold">
                                          <p:stCondLst>
                                            <p:cond delay="999"/>
                                          </p:stCondLst>
                                        </p:cTn>
                                        <p:tgtEl>
                                          <p:spTgt spid="19485"/>
                                        </p:tgtEl>
                                        <p:attrNameLst>
                                          <p:attrName>style.visibility</p:attrName>
                                        </p:attrNameLst>
                                      </p:cBhvr>
                                      <p:to>
                                        <p:strVal val="visible"/>
                                      </p:to>
                                    </p:set>
                                  </p:childTnLst>
                                </p:cTn>
                              </p:par>
                              <p:par>
                                <p:cTn id="101" presetID="1" presetClass="exit" presetSubtype="0" fill="hold" nodeType="withEffect">
                                  <p:stCondLst>
                                    <p:cond delay="9000"/>
                                  </p:stCondLst>
                                  <p:childTnLst>
                                    <p:set>
                                      <p:cBhvr>
                                        <p:cTn id="102" dur="1" fill="hold">
                                          <p:stCondLst>
                                            <p:cond delay="999"/>
                                          </p:stCondLst>
                                        </p:cTn>
                                        <p:tgtEl>
                                          <p:spTgt spid="19485"/>
                                        </p:tgtEl>
                                        <p:attrNameLst>
                                          <p:attrName>style.visibility</p:attrName>
                                        </p:attrNameLst>
                                      </p:cBhvr>
                                      <p:to>
                                        <p:strVal val="hidden"/>
                                      </p:to>
                                    </p:set>
                                  </p:childTnLst>
                                </p:cTn>
                              </p:par>
                              <p:par>
                                <p:cTn id="103" presetID="1" presetClass="entr" presetSubtype="0" fill="hold" grpId="0" nodeType="withEffect">
                                  <p:stCondLst>
                                    <p:cond delay="7000"/>
                                  </p:stCondLst>
                                  <p:childTnLst>
                                    <p:set>
                                      <p:cBhvr>
                                        <p:cTn id="104" dur="1" fill="hold">
                                          <p:stCondLst>
                                            <p:cond delay="999"/>
                                          </p:stCondLst>
                                        </p:cTn>
                                        <p:tgtEl>
                                          <p:spTgt spid="19486"/>
                                        </p:tgtEl>
                                        <p:attrNameLst>
                                          <p:attrName>style.visibility</p:attrName>
                                        </p:attrNameLst>
                                      </p:cBhvr>
                                      <p:to>
                                        <p:strVal val="visible"/>
                                      </p:to>
                                    </p:set>
                                  </p:childTnLst>
                                </p:cTn>
                              </p:par>
                              <p:par>
                                <p:cTn id="105" presetID="1" presetClass="exit" presetSubtype="0" fill="hold" nodeType="withEffect">
                                  <p:stCondLst>
                                    <p:cond delay="8000"/>
                                  </p:stCondLst>
                                  <p:childTnLst>
                                    <p:set>
                                      <p:cBhvr>
                                        <p:cTn id="106" dur="1" fill="hold">
                                          <p:stCondLst>
                                            <p:cond delay="999"/>
                                          </p:stCondLst>
                                        </p:cTn>
                                        <p:tgtEl>
                                          <p:spTgt spid="19486"/>
                                        </p:tgtEl>
                                        <p:attrNameLst>
                                          <p:attrName>style.visibility</p:attrName>
                                        </p:attrNameLst>
                                      </p:cBhvr>
                                      <p:to>
                                        <p:strVal val="hidden"/>
                                      </p:to>
                                    </p:set>
                                  </p:childTnLst>
                                </p:cTn>
                              </p:par>
                              <p:par>
                                <p:cTn id="107" presetID="1" presetClass="entr" presetSubtype="0" fill="hold" grpId="0" nodeType="withEffect">
                                  <p:stCondLst>
                                    <p:cond delay="6000"/>
                                  </p:stCondLst>
                                  <p:childTnLst>
                                    <p:set>
                                      <p:cBhvr>
                                        <p:cTn id="108" dur="1" fill="hold">
                                          <p:stCondLst>
                                            <p:cond delay="999"/>
                                          </p:stCondLst>
                                        </p:cTn>
                                        <p:tgtEl>
                                          <p:spTgt spid="19487"/>
                                        </p:tgtEl>
                                        <p:attrNameLst>
                                          <p:attrName>style.visibility</p:attrName>
                                        </p:attrNameLst>
                                      </p:cBhvr>
                                      <p:to>
                                        <p:strVal val="visible"/>
                                      </p:to>
                                    </p:set>
                                  </p:childTnLst>
                                </p:cTn>
                              </p:par>
                              <p:par>
                                <p:cTn id="109" presetID="1" presetClass="exit" presetSubtype="0" fill="hold" nodeType="withEffect">
                                  <p:stCondLst>
                                    <p:cond delay="7000"/>
                                  </p:stCondLst>
                                  <p:childTnLst>
                                    <p:set>
                                      <p:cBhvr>
                                        <p:cTn id="110" dur="1" fill="hold">
                                          <p:stCondLst>
                                            <p:cond delay="999"/>
                                          </p:stCondLst>
                                        </p:cTn>
                                        <p:tgtEl>
                                          <p:spTgt spid="19487"/>
                                        </p:tgtEl>
                                        <p:attrNameLst>
                                          <p:attrName>style.visibility</p:attrName>
                                        </p:attrNameLst>
                                      </p:cBhvr>
                                      <p:to>
                                        <p:strVal val="hidden"/>
                                      </p:to>
                                    </p:set>
                                  </p:childTnLst>
                                </p:cTn>
                              </p:par>
                              <p:par>
                                <p:cTn id="111" presetID="1" presetClass="entr" presetSubtype="0" fill="hold" grpId="0" nodeType="withEffect">
                                  <p:stCondLst>
                                    <p:cond delay="5000"/>
                                  </p:stCondLst>
                                  <p:childTnLst>
                                    <p:set>
                                      <p:cBhvr>
                                        <p:cTn id="112" dur="1" fill="hold">
                                          <p:stCondLst>
                                            <p:cond delay="999"/>
                                          </p:stCondLst>
                                        </p:cTn>
                                        <p:tgtEl>
                                          <p:spTgt spid="19488"/>
                                        </p:tgtEl>
                                        <p:attrNameLst>
                                          <p:attrName>style.visibility</p:attrName>
                                        </p:attrNameLst>
                                      </p:cBhvr>
                                      <p:to>
                                        <p:strVal val="visible"/>
                                      </p:to>
                                    </p:set>
                                  </p:childTnLst>
                                </p:cTn>
                              </p:par>
                              <p:par>
                                <p:cTn id="113" presetID="1" presetClass="exit" presetSubtype="0" fill="hold" nodeType="withEffect">
                                  <p:stCondLst>
                                    <p:cond delay="6000"/>
                                  </p:stCondLst>
                                  <p:childTnLst>
                                    <p:set>
                                      <p:cBhvr>
                                        <p:cTn id="114" dur="1" fill="hold">
                                          <p:stCondLst>
                                            <p:cond delay="999"/>
                                          </p:stCondLst>
                                        </p:cTn>
                                        <p:tgtEl>
                                          <p:spTgt spid="19488"/>
                                        </p:tgtEl>
                                        <p:attrNameLst>
                                          <p:attrName>style.visibility</p:attrName>
                                        </p:attrNameLst>
                                      </p:cBhvr>
                                      <p:to>
                                        <p:strVal val="hidden"/>
                                      </p:to>
                                    </p:set>
                                  </p:childTnLst>
                                </p:cTn>
                              </p:par>
                              <p:par>
                                <p:cTn id="115" presetID="1" presetClass="entr" presetSubtype="0" fill="hold" grpId="0" nodeType="withEffect">
                                  <p:stCondLst>
                                    <p:cond delay="4000"/>
                                  </p:stCondLst>
                                  <p:childTnLst>
                                    <p:set>
                                      <p:cBhvr>
                                        <p:cTn id="116" dur="1" fill="hold">
                                          <p:stCondLst>
                                            <p:cond delay="999"/>
                                          </p:stCondLst>
                                        </p:cTn>
                                        <p:tgtEl>
                                          <p:spTgt spid="19489"/>
                                        </p:tgtEl>
                                        <p:attrNameLst>
                                          <p:attrName>style.visibility</p:attrName>
                                        </p:attrNameLst>
                                      </p:cBhvr>
                                      <p:to>
                                        <p:strVal val="visible"/>
                                      </p:to>
                                    </p:set>
                                  </p:childTnLst>
                                </p:cTn>
                              </p:par>
                              <p:par>
                                <p:cTn id="117" presetID="1" presetClass="exit" presetSubtype="0" fill="hold" nodeType="withEffect">
                                  <p:stCondLst>
                                    <p:cond delay="5000"/>
                                  </p:stCondLst>
                                  <p:childTnLst>
                                    <p:set>
                                      <p:cBhvr>
                                        <p:cTn id="118" dur="1" fill="hold">
                                          <p:stCondLst>
                                            <p:cond delay="999"/>
                                          </p:stCondLst>
                                        </p:cTn>
                                        <p:tgtEl>
                                          <p:spTgt spid="19489"/>
                                        </p:tgtEl>
                                        <p:attrNameLst>
                                          <p:attrName>style.visibility</p:attrName>
                                        </p:attrNameLst>
                                      </p:cBhvr>
                                      <p:to>
                                        <p:strVal val="hidden"/>
                                      </p:to>
                                    </p:set>
                                  </p:childTnLst>
                                </p:cTn>
                              </p:par>
                              <p:par>
                                <p:cTn id="119" presetID="1" presetClass="entr" presetSubtype="0" fill="hold" grpId="0" nodeType="withEffect">
                                  <p:stCondLst>
                                    <p:cond delay="3000"/>
                                  </p:stCondLst>
                                  <p:childTnLst>
                                    <p:set>
                                      <p:cBhvr>
                                        <p:cTn id="120" dur="1" fill="hold">
                                          <p:stCondLst>
                                            <p:cond delay="999"/>
                                          </p:stCondLst>
                                        </p:cTn>
                                        <p:tgtEl>
                                          <p:spTgt spid="19490"/>
                                        </p:tgtEl>
                                        <p:attrNameLst>
                                          <p:attrName>style.visibility</p:attrName>
                                        </p:attrNameLst>
                                      </p:cBhvr>
                                      <p:to>
                                        <p:strVal val="visible"/>
                                      </p:to>
                                    </p:set>
                                  </p:childTnLst>
                                </p:cTn>
                              </p:par>
                              <p:par>
                                <p:cTn id="121" presetID="1" presetClass="exit" presetSubtype="0" fill="hold" nodeType="withEffect">
                                  <p:stCondLst>
                                    <p:cond delay="4000"/>
                                  </p:stCondLst>
                                  <p:childTnLst>
                                    <p:set>
                                      <p:cBhvr>
                                        <p:cTn id="122" dur="1" fill="hold">
                                          <p:stCondLst>
                                            <p:cond delay="999"/>
                                          </p:stCondLst>
                                        </p:cTn>
                                        <p:tgtEl>
                                          <p:spTgt spid="19490"/>
                                        </p:tgtEl>
                                        <p:attrNameLst>
                                          <p:attrName>style.visibility</p:attrName>
                                        </p:attrNameLst>
                                      </p:cBhvr>
                                      <p:to>
                                        <p:strVal val="hidden"/>
                                      </p:to>
                                    </p:set>
                                  </p:childTnLst>
                                </p:cTn>
                              </p:par>
                              <p:par>
                                <p:cTn id="123" presetID="1" presetClass="entr" presetSubtype="0" fill="hold" grpId="0" nodeType="withEffect">
                                  <p:stCondLst>
                                    <p:cond delay="2000"/>
                                  </p:stCondLst>
                                  <p:childTnLst>
                                    <p:set>
                                      <p:cBhvr>
                                        <p:cTn id="124" dur="1" fill="hold">
                                          <p:stCondLst>
                                            <p:cond delay="999"/>
                                          </p:stCondLst>
                                        </p:cTn>
                                        <p:tgtEl>
                                          <p:spTgt spid="19491"/>
                                        </p:tgtEl>
                                        <p:attrNameLst>
                                          <p:attrName>style.visibility</p:attrName>
                                        </p:attrNameLst>
                                      </p:cBhvr>
                                      <p:to>
                                        <p:strVal val="visible"/>
                                      </p:to>
                                    </p:set>
                                  </p:childTnLst>
                                </p:cTn>
                              </p:par>
                              <p:par>
                                <p:cTn id="125" presetID="1" presetClass="exit" presetSubtype="0" fill="hold" nodeType="withEffect">
                                  <p:stCondLst>
                                    <p:cond delay="3000"/>
                                  </p:stCondLst>
                                  <p:childTnLst>
                                    <p:set>
                                      <p:cBhvr>
                                        <p:cTn id="126" dur="1" fill="hold">
                                          <p:stCondLst>
                                            <p:cond delay="999"/>
                                          </p:stCondLst>
                                        </p:cTn>
                                        <p:tgtEl>
                                          <p:spTgt spid="19491"/>
                                        </p:tgtEl>
                                        <p:attrNameLst>
                                          <p:attrName>style.visibility</p:attrName>
                                        </p:attrNameLst>
                                      </p:cBhvr>
                                      <p:to>
                                        <p:strVal val="hidden"/>
                                      </p:to>
                                    </p:set>
                                  </p:childTnLst>
                                </p:cTn>
                              </p:par>
                              <p:par>
                                <p:cTn id="127" presetID="1" presetClass="entr" presetSubtype="0" fill="hold" grpId="0" nodeType="withEffect">
                                  <p:stCondLst>
                                    <p:cond delay="1000"/>
                                  </p:stCondLst>
                                  <p:childTnLst>
                                    <p:set>
                                      <p:cBhvr>
                                        <p:cTn id="128" dur="1" fill="hold">
                                          <p:stCondLst>
                                            <p:cond delay="999"/>
                                          </p:stCondLst>
                                        </p:cTn>
                                        <p:tgtEl>
                                          <p:spTgt spid="19492"/>
                                        </p:tgtEl>
                                        <p:attrNameLst>
                                          <p:attrName>style.visibility</p:attrName>
                                        </p:attrNameLst>
                                      </p:cBhvr>
                                      <p:to>
                                        <p:strVal val="visible"/>
                                      </p:to>
                                    </p:set>
                                  </p:childTnLst>
                                </p:cTn>
                              </p:par>
                              <p:par>
                                <p:cTn id="129" presetID="1" presetClass="exit" presetSubtype="0" fill="hold" nodeType="withEffect">
                                  <p:stCondLst>
                                    <p:cond delay="2000"/>
                                  </p:stCondLst>
                                  <p:childTnLst>
                                    <p:set>
                                      <p:cBhvr>
                                        <p:cTn id="130" dur="1" fill="hold">
                                          <p:stCondLst>
                                            <p:cond delay="999"/>
                                          </p:stCondLst>
                                        </p:cTn>
                                        <p:tgtEl>
                                          <p:spTgt spid="19492"/>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999"/>
                                          </p:stCondLst>
                                        </p:cTn>
                                        <p:tgtEl>
                                          <p:spTgt spid="19493"/>
                                        </p:tgtEl>
                                        <p:attrNameLst>
                                          <p:attrName>style.visibility</p:attrName>
                                        </p:attrNameLst>
                                      </p:cBhvr>
                                      <p:to>
                                        <p:strVal val="visible"/>
                                      </p:to>
                                    </p:set>
                                  </p:childTnLst>
                                </p:cTn>
                              </p:par>
                              <p:par>
                                <p:cTn id="133" presetID="1" presetClass="exit" presetSubtype="0" fill="hold" nodeType="withEffect">
                                  <p:stCondLst>
                                    <p:cond delay="1000"/>
                                  </p:stCondLst>
                                  <p:childTnLst>
                                    <p:set>
                                      <p:cBhvr>
                                        <p:cTn id="134" dur="1" fill="hold">
                                          <p:stCondLst>
                                            <p:cond delay="999"/>
                                          </p:stCondLst>
                                        </p:cTn>
                                        <p:tgtEl>
                                          <p:spTgt spid="194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4" grpId="0" animBg="1"/>
      <p:bldP spid="19465" grpId="0" animBg="1"/>
      <p:bldP spid="19466" grpId="0" animBg="1"/>
      <p:bldP spid="19467" grpId="0" animBg="1"/>
      <p:bldP spid="19468" grpId="0" animBg="1"/>
      <p:bldP spid="19469" grpId="0" animBg="1"/>
      <p:bldP spid="19470" grpId="0" animBg="1"/>
      <p:bldP spid="19471" grpId="0" animBg="1"/>
      <p:bldP spid="19472" grpId="0" animBg="1"/>
      <p:bldP spid="19473" grpId="0" animBg="1"/>
      <p:bldP spid="19474" grpId="0" animBg="1"/>
      <p:bldP spid="19475" grpId="0" animBg="1"/>
      <p:bldP spid="19476" grpId="0" animBg="1"/>
      <p:bldP spid="19477" grpId="0" animBg="1"/>
      <p:bldP spid="19478" grpId="0" animBg="1"/>
      <p:bldP spid="19479" grpId="0" animBg="1"/>
      <p:bldP spid="19480" grpId="0" animBg="1"/>
      <p:bldP spid="19481" grpId="0" animBg="1"/>
      <p:bldP spid="19482" grpId="0" animBg="1"/>
      <p:bldP spid="19483" grpId="0" animBg="1"/>
      <p:bldP spid="19484" grpId="0" animBg="1"/>
      <p:bldP spid="19485" grpId="0" animBg="1"/>
      <p:bldP spid="19486" grpId="0" animBg="1"/>
      <p:bldP spid="19487" grpId="0" animBg="1"/>
      <p:bldP spid="19488" grpId="0" animBg="1"/>
      <p:bldP spid="19489" grpId="0" animBg="1"/>
      <p:bldP spid="19490" grpId="0" animBg="1"/>
      <p:bldP spid="19491" grpId="0" animBg="1"/>
      <p:bldP spid="19492" grpId="0" animBg="1"/>
      <p:bldP spid="194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תמונה 5"/>
          <p:cNvPicPr>
            <a:picLocks noChangeAspect="1"/>
          </p:cNvPicPr>
          <p:nvPr>
            <p:custDataLst>
              <p:tags r:id="rId1"/>
            </p:custDataLst>
          </p:nvPr>
        </p:nvPicPr>
        <p:blipFill>
          <a:blip r:embed="rId5"/>
          <a:stretch>
            <a:fillRect/>
          </a:stretch>
        </p:blipFill>
        <p:spPr>
          <a:xfrm>
            <a:off x="-1209675" y="-520700"/>
            <a:ext cx="14079538" cy="7897812"/>
          </a:xfrm>
          <a:prstGeom prst="rect">
            <a:avLst/>
          </a:prstGeom>
          <a:noFill/>
          <a:ln cap="flat">
            <a:noFill/>
            <a:prstDash val="solid"/>
            <a:round/>
            <a:headEnd type="none" w="med" len="med"/>
            <a:tailEnd type="none" w="med" len="med"/>
          </a:ln>
          <a:effectLst>
            <a:outerShdw dist="35921" dir="2700000" algn="ctr">
              <a:srgbClr val="808080"/>
            </a:outerShdw>
          </a:effectLst>
        </p:spPr>
      </p:pic>
      <p:sp>
        <p:nvSpPr>
          <p:cNvPr id="20483" name="מציין מיקום תוכן 2"/>
          <p:cNvSpPr>
            <a:spLocks noGrp="1"/>
          </p:cNvSpPr>
          <p:nvPr>
            <p:ph idx="1"/>
            <p:custDataLst>
              <p:tags r:id="rId2"/>
            </p:custDataLst>
          </p:nvPr>
        </p:nvSpPr>
        <p:spPr>
          <a:xfrm>
            <a:off x="1319212" y="1571625"/>
            <a:ext cx="10137775" cy="461803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lnSpc>
                <a:spcPct val="100000"/>
              </a:lnSpc>
              <a:spcBef>
                <a:spcPct val="0"/>
              </a:spcBef>
              <a:buNone/>
            </a:pPr>
            <a:r>
              <a:rPr lang="he-IL" sz="3200" i="1">
                <a:solidFill>
                  <a:srgbClr val="000000"/>
                </a:solidFill>
                <a:cs typeface="Times New Roman"/>
              </a:rPr>
              <a:t>עורך הסדר חוצה את המצה האמצעית מבין שלוש המצות ומניח את החלק הגדול בצד ל"אפיקומן" אותו יש לאכול בסוף הסדר</a:t>
            </a:r>
            <a:r>
              <a:rPr lang="en-US" sz="3200" i="1">
                <a:solidFill>
                  <a:srgbClr val="000000"/>
                </a:solidFill>
                <a:cs typeface="Times New Roman"/>
              </a:rPr>
              <a:t> </a:t>
            </a:r>
            <a:r>
              <a:rPr lang="he-IL" sz="3200" i="1">
                <a:solidFill>
                  <a:srgbClr val="000000"/>
                </a:solidFill>
                <a:cs typeface="Times New Roman"/>
              </a:rPr>
              <a:t>(שכן צריך לסיים את הסעודה עם טעם המצה בפה).</a:t>
            </a:r>
            <a:br>
              <a:rPr lang="en-US" sz="3200" i="1">
                <a:solidFill>
                  <a:srgbClr val="000000"/>
                </a:solidFill>
              </a:rPr>
            </a:br>
            <a:r>
              <a:rPr lang="he-IL" sz="3200" i="1">
                <a:solidFill>
                  <a:srgbClr val="000000"/>
                </a:solidFill>
                <a:cs typeface="Times New Roman"/>
              </a:rPr>
              <a:t>יש המוסיפים טעם למנהג שהוא מעורר את סקרנות הילדים: מפני מה מניחים את המצה בצד ועדיין לא אכלנו? ועל ידי כך יגלו עניין בשאר תכני הערב. </a:t>
            </a:r>
          </a:p>
          <a:p>
            <a:pPr marL="0" lvl="0" indent="0">
              <a:lnSpc>
                <a:spcPct val="100000"/>
              </a:lnSpc>
              <a:spcBef>
                <a:spcPct val="0"/>
              </a:spcBef>
              <a:buNone/>
            </a:pPr>
            <a:r>
              <a:rPr lang="he-IL" sz="3200" i="1">
                <a:solidFill>
                  <a:srgbClr val="000000"/>
                </a:solidFill>
                <a:cs typeface="Times New Roman"/>
              </a:rPr>
              <a:t>בקהילות ספרד נהגו לעורר את עניין הילדים על ידי קשירת המצה על כתפו של ילד, אשר יוצא מן הבית ודופק בדלת. לאחר כניסתו הוא נשאל: "מי אתה"? והוא עונה: "ישראל". - "מאין באת?" - "ממצרים". - "לאן אתה הולך?" - "לירושלים". - "ומה אתה נושא?" - "מצה אשר אכלו אבותינו כשיצאו ממצרים". </a:t>
            </a:r>
          </a:p>
        </p:txBody>
      </p:sp>
      <p:sp>
        <p:nvSpPr>
          <p:cNvPr id="20484" name="מגילה אופקית 3"/>
          <p:cNvSpPr/>
          <p:nvPr>
            <p:custDataLst>
              <p:tags r:id="rId3"/>
            </p:custDataLst>
          </p:nvPr>
        </p:nvSpPr>
        <p:spPr>
          <a:xfrm>
            <a:off x="2003425" y="60325"/>
            <a:ext cx="8035925" cy="1041400"/>
          </a:xfrm>
          <a:prstGeom prst="horizontalScroll">
            <a:avLst>
              <a:gd name="adj" fmla="val 12500"/>
            </a:avLst>
          </a:prstGeom>
          <a:solidFill>
            <a:srgbClr val="C00000">
              <a:alpha val="50195"/>
            </a:srgbClr>
          </a:solidFill>
          <a:ln w="12700" cap="flat">
            <a:solidFill>
              <a:srgbClr val="41719C"/>
            </a:solidFill>
            <a:prstDash val="solid"/>
            <a:miter lim="800000"/>
            <a:headEnd type="none" w="med" len="med"/>
            <a:tailEnd type="none" w="med" len="med"/>
          </a:ln>
        </p:spPr>
        <p:txBody>
          <a:bodyPr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2800" b="1">
                <a:cs typeface="Times New Roman"/>
              </a:rPr>
              <a:t>תשובה: אפיקומן</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18.07.12"/>
  <p:tag name="AS_TITLE" val="Aspose.Slides for .NET 2.0"/>
  <p:tag name="AS_VERSION" val="18.7"/>
</p:tagLst>
</file>

<file path=ppt/tags/tag10.xml><?xml version="1.0" encoding="utf-8"?>
<p:tagLst xmlns:a="http://schemas.openxmlformats.org/drawingml/2006/main" xmlns:r="http://schemas.openxmlformats.org/officeDocument/2006/relationships" xmlns:p="http://schemas.openxmlformats.org/presentationml/2006/main">
  <p:tag name="AS_UNIQUEID" val="76"/>
</p:tagLst>
</file>

<file path=ppt/tags/tag100.xml><?xml version="1.0" encoding="utf-8"?>
<p:tagLst xmlns:a="http://schemas.openxmlformats.org/drawingml/2006/main" xmlns:r="http://schemas.openxmlformats.org/officeDocument/2006/relationships" xmlns:p="http://schemas.openxmlformats.org/presentationml/2006/main">
  <p:tag name="AS_UNIQUEID" val="186"/>
</p:tagLst>
</file>

<file path=ppt/tags/tag101.xml><?xml version="1.0" encoding="utf-8"?>
<p:tagLst xmlns:a="http://schemas.openxmlformats.org/drawingml/2006/main" xmlns:r="http://schemas.openxmlformats.org/officeDocument/2006/relationships" xmlns:p="http://schemas.openxmlformats.org/presentationml/2006/main">
  <p:tag name="AS_UNIQUEID" val="187"/>
</p:tagLst>
</file>

<file path=ppt/tags/tag102.xml><?xml version="1.0" encoding="utf-8"?>
<p:tagLst xmlns:a="http://schemas.openxmlformats.org/drawingml/2006/main" xmlns:r="http://schemas.openxmlformats.org/officeDocument/2006/relationships" xmlns:p="http://schemas.openxmlformats.org/presentationml/2006/main">
  <p:tag name="AS_UNIQUEID" val="188"/>
</p:tagLst>
</file>

<file path=ppt/tags/tag103.xml><?xml version="1.0" encoding="utf-8"?>
<p:tagLst xmlns:a="http://schemas.openxmlformats.org/drawingml/2006/main" xmlns:r="http://schemas.openxmlformats.org/officeDocument/2006/relationships" xmlns:p="http://schemas.openxmlformats.org/presentationml/2006/main">
  <p:tag name="AS_UNIQUEID" val="189"/>
</p:tagLst>
</file>

<file path=ppt/tags/tag104.xml><?xml version="1.0" encoding="utf-8"?>
<p:tagLst xmlns:a="http://schemas.openxmlformats.org/drawingml/2006/main" xmlns:r="http://schemas.openxmlformats.org/officeDocument/2006/relationships" xmlns:p="http://schemas.openxmlformats.org/presentationml/2006/main">
  <p:tag name="AS_UNIQUEID" val="190"/>
</p:tagLst>
</file>

<file path=ppt/tags/tag105.xml><?xml version="1.0" encoding="utf-8"?>
<p:tagLst xmlns:a="http://schemas.openxmlformats.org/drawingml/2006/main" xmlns:r="http://schemas.openxmlformats.org/officeDocument/2006/relationships" xmlns:p="http://schemas.openxmlformats.org/presentationml/2006/main">
  <p:tag name="AS_UNIQUEID" val="191"/>
</p:tagLst>
</file>

<file path=ppt/tags/tag106.xml><?xml version="1.0" encoding="utf-8"?>
<p:tagLst xmlns:a="http://schemas.openxmlformats.org/drawingml/2006/main" xmlns:r="http://schemas.openxmlformats.org/officeDocument/2006/relationships" xmlns:p="http://schemas.openxmlformats.org/presentationml/2006/main">
  <p:tag name="AS_UNIQUEID" val="192"/>
</p:tagLst>
</file>

<file path=ppt/tags/tag107.xml><?xml version="1.0" encoding="utf-8"?>
<p:tagLst xmlns:a="http://schemas.openxmlformats.org/drawingml/2006/main" xmlns:r="http://schemas.openxmlformats.org/officeDocument/2006/relationships" xmlns:p="http://schemas.openxmlformats.org/presentationml/2006/main">
  <p:tag name="AS_UNIQUEID" val="193"/>
</p:tagLst>
</file>

<file path=ppt/tags/tag108.xml><?xml version="1.0" encoding="utf-8"?>
<p:tagLst xmlns:a="http://schemas.openxmlformats.org/drawingml/2006/main" xmlns:r="http://schemas.openxmlformats.org/officeDocument/2006/relationships" xmlns:p="http://schemas.openxmlformats.org/presentationml/2006/main">
  <p:tag name="AS_UNIQUEID" val="194"/>
</p:tagLst>
</file>

<file path=ppt/tags/tag109.xml><?xml version="1.0" encoding="utf-8"?>
<p:tagLst xmlns:a="http://schemas.openxmlformats.org/drawingml/2006/main" xmlns:r="http://schemas.openxmlformats.org/officeDocument/2006/relationships" xmlns:p="http://schemas.openxmlformats.org/presentationml/2006/main">
  <p:tag name="AS_UNIQUEID" val="195"/>
</p:tagLst>
</file>

<file path=ppt/tags/tag11.xml><?xml version="1.0" encoding="utf-8"?>
<p:tagLst xmlns:a="http://schemas.openxmlformats.org/drawingml/2006/main" xmlns:r="http://schemas.openxmlformats.org/officeDocument/2006/relationships" xmlns:p="http://schemas.openxmlformats.org/presentationml/2006/main">
  <p:tag name="AS_UNIQUEID" val="77"/>
</p:tagLst>
</file>

<file path=ppt/tags/tag110.xml><?xml version="1.0" encoding="utf-8"?>
<p:tagLst xmlns:a="http://schemas.openxmlformats.org/drawingml/2006/main" xmlns:r="http://schemas.openxmlformats.org/officeDocument/2006/relationships" xmlns:p="http://schemas.openxmlformats.org/presentationml/2006/main">
  <p:tag name="AS_UNIQUEID" val="196"/>
</p:tagLst>
</file>

<file path=ppt/tags/tag111.xml><?xml version="1.0" encoding="utf-8"?>
<p:tagLst xmlns:a="http://schemas.openxmlformats.org/drawingml/2006/main" xmlns:r="http://schemas.openxmlformats.org/officeDocument/2006/relationships" xmlns:p="http://schemas.openxmlformats.org/presentationml/2006/main">
  <p:tag name="AS_UNIQUEID" val="197"/>
</p:tagLst>
</file>

<file path=ppt/tags/tag112.xml><?xml version="1.0" encoding="utf-8"?>
<p:tagLst xmlns:a="http://schemas.openxmlformats.org/drawingml/2006/main" xmlns:r="http://schemas.openxmlformats.org/officeDocument/2006/relationships" xmlns:p="http://schemas.openxmlformats.org/presentationml/2006/main">
  <p:tag name="AS_UNIQUEID" val="198"/>
</p:tagLst>
</file>

<file path=ppt/tags/tag113.xml><?xml version="1.0" encoding="utf-8"?>
<p:tagLst xmlns:a="http://schemas.openxmlformats.org/drawingml/2006/main" xmlns:r="http://schemas.openxmlformats.org/officeDocument/2006/relationships" xmlns:p="http://schemas.openxmlformats.org/presentationml/2006/main">
  <p:tag name="AS_UNIQUEID" val="199"/>
</p:tagLst>
</file>

<file path=ppt/tags/tag114.xml><?xml version="1.0" encoding="utf-8"?>
<p:tagLst xmlns:a="http://schemas.openxmlformats.org/drawingml/2006/main" xmlns:r="http://schemas.openxmlformats.org/officeDocument/2006/relationships" xmlns:p="http://schemas.openxmlformats.org/presentationml/2006/main">
  <p:tag name="AS_UNIQUEID" val="201"/>
</p:tagLst>
</file>

<file path=ppt/tags/tag115.xml><?xml version="1.0" encoding="utf-8"?>
<p:tagLst xmlns:a="http://schemas.openxmlformats.org/drawingml/2006/main" xmlns:r="http://schemas.openxmlformats.org/officeDocument/2006/relationships" xmlns:p="http://schemas.openxmlformats.org/presentationml/2006/main">
  <p:tag name="AS_UNIQUEID" val="202"/>
</p:tagLst>
</file>

<file path=ppt/tags/tag116.xml><?xml version="1.0" encoding="utf-8"?>
<p:tagLst xmlns:a="http://schemas.openxmlformats.org/drawingml/2006/main" xmlns:r="http://schemas.openxmlformats.org/officeDocument/2006/relationships" xmlns:p="http://schemas.openxmlformats.org/presentationml/2006/main">
  <p:tag name="AS_UNIQUEID" val="203"/>
</p:tagLst>
</file>

<file path=ppt/tags/tag117.xml><?xml version="1.0" encoding="utf-8"?>
<p:tagLst xmlns:a="http://schemas.openxmlformats.org/drawingml/2006/main" xmlns:r="http://schemas.openxmlformats.org/officeDocument/2006/relationships" xmlns:p="http://schemas.openxmlformats.org/presentationml/2006/main">
  <p:tag name="AS_UNIQUEID" val="204"/>
</p:tagLst>
</file>

<file path=ppt/tags/tag118.xml><?xml version="1.0" encoding="utf-8"?>
<p:tagLst xmlns:a="http://schemas.openxmlformats.org/drawingml/2006/main" xmlns:r="http://schemas.openxmlformats.org/officeDocument/2006/relationships" xmlns:p="http://schemas.openxmlformats.org/presentationml/2006/main">
  <p:tag name="AS_UNIQUEID" val="206"/>
</p:tagLst>
</file>

<file path=ppt/tags/tag119.xml><?xml version="1.0" encoding="utf-8"?>
<p:tagLst xmlns:a="http://schemas.openxmlformats.org/drawingml/2006/main" xmlns:r="http://schemas.openxmlformats.org/officeDocument/2006/relationships" xmlns:p="http://schemas.openxmlformats.org/presentationml/2006/main">
  <p:tag name="AS_UNIQUEID" val="207"/>
</p:tagLst>
</file>

<file path=ppt/tags/tag12.xml><?xml version="1.0" encoding="utf-8"?>
<p:tagLst xmlns:a="http://schemas.openxmlformats.org/drawingml/2006/main" xmlns:r="http://schemas.openxmlformats.org/officeDocument/2006/relationships" xmlns:p="http://schemas.openxmlformats.org/presentationml/2006/main">
  <p:tag name="AS_UNIQUEID" val="79"/>
</p:tagLst>
</file>

<file path=ppt/tags/tag120.xml><?xml version="1.0" encoding="utf-8"?>
<p:tagLst xmlns:a="http://schemas.openxmlformats.org/drawingml/2006/main" xmlns:r="http://schemas.openxmlformats.org/officeDocument/2006/relationships" xmlns:p="http://schemas.openxmlformats.org/presentationml/2006/main">
  <p:tag name="AS_UNIQUEID" val="208"/>
</p:tagLst>
</file>

<file path=ppt/tags/tag121.xml><?xml version="1.0" encoding="utf-8"?>
<p:tagLst xmlns:a="http://schemas.openxmlformats.org/drawingml/2006/main" xmlns:r="http://schemas.openxmlformats.org/officeDocument/2006/relationships" xmlns:p="http://schemas.openxmlformats.org/presentationml/2006/main">
  <p:tag name="AS_UNIQUEID" val="209"/>
</p:tagLst>
</file>

<file path=ppt/tags/tag122.xml><?xml version="1.0" encoding="utf-8"?>
<p:tagLst xmlns:a="http://schemas.openxmlformats.org/drawingml/2006/main" xmlns:r="http://schemas.openxmlformats.org/officeDocument/2006/relationships" xmlns:p="http://schemas.openxmlformats.org/presentationml/2006/main">
  <p:tag name="AS_UNIQUEID" val="210"/>
</p:tagLst>
</file>

<file path=ppt/tags/tag123.xml><?xml version="1.0" encoding="utf-8"?>
<p:tagLst xmlns:a="http://schemas.openxmlformats.org/drawingml/2006/main" xmlns:r="http://schemas.openxmlformats.org/officeDocument/2006/relationships" xmlns:p="http://schemas.openxmlformats.org/presentationml/2006/main">
  <p:tag name="AS_UNIQUEID" val="211"/>
</p:tagLst>
</file>

<file path=ppt/tags/tag124.xml><?xml version="1.0" encoding="utf-8"?>
<p:tagLst xmlns:a="http://schemas.openxmlformats.org/drawingml/2006/main" xmlns:r="http://schemas.openxmlformats.org/officeDocument/2006/relationships" xmlns:p="http://schemas.openxmlformats.org/presentationml/2006/main">
  <p:tag name="AS_UNIQUEID" val="212"/>
</p:tagLst>
</file>

<file path=ppt/tags/tag125.xml><?xml version="1.0" encoding="utf-8"?>
<p:tagLst xmlns:a="http://schemas.openxmlformats.org/drawingml/2006/main" xmlns:r="http://schemas.openxmlformats.org/officeDocument/2006/relationships" xmlns:p="http://schemas.openxmlformats.org/presentationml/2006/main">
  <p:tag name="AS_UNIQUEID" val="213"/>
</p:tagLst>
</file>

<file path=ppt/tags/tag126.xml><?xml version="1.0" encoding="utf-8"?>
<p:tagLst xmlns:a="http://schemas.openxmlformats.org/drawingml/2006/main" xmlns:r="http://schemas.openxmlformats.org/officeDocument/2006/relationships" xmlns:p="http://schemas.openxmlformats.org/presentationml/2006/main">
  <p:tag name="AS_UNIQUEID" val="214"/>
</p:tagLst>
</file>

<file path=ppt/tags/tag127.xml><?xml version="1.0" encoding="utf-8"?>
<p:tagLst xmlns:a="http://schemas.openxmlformats.org/drawingml/2006/main" xmlns:r="http://schemas.openxmlformats.org/officeDocument/2006/relationships" xmlns:p="http://schemas.openxmlformats.org/presentationml/2006/main">
  <p:tag name="AS_UNIQUEID" val="215"/>
</p:tagLst>
</file>

<file path=ppt/tags/tag128.xml><?xml version="1.0" encoding="utf-8"?>
<p:tagLst xmlns:a="http://schemas.openxmlformats.org/drawingml/2006/main" xmlns:r="http://schemas.openxmlformats.org/officeDocument/2006/relationships" xmlns:p="http://schemas.openxmlformats.org/presentationml/2006/main">
  <p:tag name="AS_UNIQUEID" val="216"/>
</p:tagLst>
</file>

<file path=ppt/tags/tag129.xml><?xml version="1.0" encoding="utf-8"?>
<p:tagLst xmlns:a="http://schemas.openxmlformats.org/drawingml/2006/main" xmlns:r="http://schemas.openxmlformats.org/officeDocument/2006/relationships" xmlns:p="http://schemas.openxmlformats.org/presentationml/2006/main">
  <p:tag name="AS_UNIQUEID" val="217"/>
</p:tagLst>
</file>

<file path=ppt/tags/tag13.xml><?xml version="1.0" encoding="utf-8"?>
<p:tagLst xmlns:a="http://schemas.openxmlformats.org/drawingml/2006/main" xmlns:r="http://schemas.openxmlformats.org/officeDocument/2006/relationships" xmlns:p="http://schemas.openxmlformats.org/presentationml/2006/main">
  <p:tag name="AS_UNIQUEID" val="80"/>
</p:tagLst>
</file>

<file path=ppt/tags/tag130.xml><?xml version="1.0" encoding="utf-8"?>
<p:tagLst xmlns:a="http://schemas.openxmlformats.org/drawingml/2006/main" xmlns:r="http://schemas.openxmlformats.org/officeDocument/2006/relationships" xmlns:p="http://schemas.openxmlformats.org/presentationml/2006/main">
  <p:tag name="AS_UNIQUEID" val="218"/>
</p:tagLst>
</file>

<file path=ppt/tags/tag131.xml><?xml version="1.0" encoding="utf-8"?>
<p:tagLst xmlns:a="http://schemas.openxmlformats.org/drawingml/2006/main" xmlns:r="http://schemas.openxmlformats.org/officeDocument/2006/relationships" xmlns:p="http://schemas.openxmlformats.org/presentationml/2006/main">
  <p:tag name="AS_UNIQUEID" val="219"/>
</p:tagLst>
</file>

<file path=ppt/tags/tag132.xml><?xml version="1.0" encoding="utf-8"?>
<p:tagLst xmlns:a="http://schemas.openxmlformats.org/drawingml/2006/main" xmlns:r="http://schemas.openxmlformats.org/officeDocument/2006/relationships" xmlns:p="http://schemas.openxmlformats.org/presentationml/2006/main">
  <p:tag name="AS_UNIQUEID" val="220"/>
</p:tagLst>
</file>

<file path=ppt/tags/tag133.xml><?xml version="1.0" encoding="utf-8"?>
<p:tagLst xmlns:a="http://schemas.openxmlformats.org/drawingml/2006/main" xmlns:r="http://schemas.openxmlformats.org/officeDocument/2006/relationships" xmlns:p="http://schemas.openxmlformats.org/presentationml/2006/main">
  <p:tag name="AS_UNIQUEID" val="221"/>
</p:tagLst>
</file>

<file path=ppt/tags/tag134.xml><?xml version="1.0" encoding="utf-8"?>
<p:tagLst xmlns:a="http://schemas.openxmlformats.org/drawingml/2006/main" xmlns:r="http://schemas.openxmlformats.org/officeDocument/2006/relationships" xmlns:p="http://schemas.openxmlformats.org/presentationml/2006/main">
  <p:tag name="AS_UNIQUEID" val="222"/>
</p:tagLst>
</file>

<file path=ppt/tags/tag135.xml><?xml version="1.0" encoding="utf-8"?>
<p:tagLst xmlns:a="http://schemas.openxmlformats.org/drawingml/2006/main" xmlns:r="http://schemas.openxmlformats.org/officeDocument/2006/relationships" xmlns:p="http://schemas.openxmlformats.org/presentationml/2006/main">
  <p:tag name="AS_UNIQUEID" val="223"/>
</p:tagLst>
</file>

<file path=ppt/tags/tag136.xml><?xml version="1.0" encoding="utf-8"?>
<p:tagLst xmlns:a="http://schemas.openxmlformats.org/drawingml/2006/main" xmlns:r="http://schemas.openxmlformats.org/officeDocument/2006/relationships" xmlns:p="http://schemas.openxmlformats.org/presentationml/2006/main">
  <p:tag name="AS_UNIQUEID" val="224"/>
</p:tagLst>
</file>

<file path=ppt/tags/tag137.xml><?xml version="1.0" encoding="utf-8"?>
<p:tagLst xmlns:a="http://schemas.openxmlformats.org/drawingml/2006/main" xmlns:r="http://schemas.openxmlformats.org/officeDocument/2006/relationships" xmlns:p="http://schemas.openxmlformats.org/presentationml/2006/main">
  <p:tag name="AS_UNIQUEID" val="225"/>
</p:tagLst>
</file>

<file path=ppt/tags/tag138.xml><?xml version="1.0" encoding="utf-8"?>
<p:tagLst xmlns:a="http://schemas.openxmlformats.org/drawingml/2006/main" xmlns:r="http://schemas.openxmlformats.org/officeDocument/2006/relationships" xmlns:p="http://schemas.openxmlformats.org/presentationml/2006/main">
  <p:tag name="AS_UNIQUEID" val="226"/>
</p:tagLst>
</file>

<file path=ppt/tags/tag139.xml><?xml version="1.0" encoding="utf-8"?>
<p:tagLst xmlns:a="http://schemas.openxmlformats.org/drawingml/2006/main" xmlns:r="http://schemas.openxmlformats.org/officeDocument/2006/relationships" xmlns:p="http://schemas.openxmlformats.org/presentationml/2006/main">
  <p:tag name="AS_UNIQUEID" val="227"/>
</p:tagLst>
</file>

<file path=ppt/tags/tag14.xml><?xml version="1.0" encoding="utf-8"?>
<p:tagLst xmlns:a="http://schemas.openxmlformats.org/drawingml/2006/main" xmlns:r="http://schemas.openxmlformats.org/officeDocument/2006/relationships" xmlns:p="http://schemas.openxmlformats.org/presentationml/2006/main">
  <p:tag name="AS_UNIQUEID" val="81"/>
</p:tagLst>
</file>

<file path=ppt/tags/tag140.xml><?xml version="1.0" encoding="utf-8"?>
<p:tagLst xmlns:a="http://schemas.openxmlformats.org/drawingml/2006/main" xmlns:r="http://schemas.openxmlformats.org/officeDocument/2006/relationships" xmlns:p="http://schemas.openxmlformats.org/presentationml/2006/main">
  <p:tag name="AS_UNIQUEID" val="228"/>
</p:tagLst>
</file>

<file path=ppt/tags/tag141.xml><?xml version="1.0" encoding="utf-8"?>
<p:tagLst xmlns:a="http://schemas.openxmlformats.org/drawingml/2006/main" xmlns:r="http://schemas.openxmlformats.org/officeDocument/2006/relationships" xmlns:p="http://schemas.openxmlformats.org/presentationml/2006/main">
  <p:tag name="AS_UNIQUEID" val="229"/>
</p:tagLst>
</file>

<file path=ppt/tags/tag142.xml><?xml version="1.0" encoding="utf-8"?>
<p:tagLst xmlns:a="http://schemas.openxmlformats.org/drawingml/2006/main" xmlns:r="http://schemas.openxmlformats.org/officeDocument/2006/relationships" xmlns:p="http://schemas.openxmlformats.org/presentationml/2006/main">
  <p:tag name="AS_UNIQUEID" val="230"/>
</p:tagLst>
</file>

<file path=ppt/tags/tag143.xml><?xml version="1.0" encoding="utf-8"?>
<p:tagLst xmlns:a="http://schemas.openxmlformats.org/drawingml/2006/main" xmlns:r="http://schemas.openxmlformats.org/officeDocument/2006/relationships" xmlns:p="http://schemas.openxmlformats.org/presentationml/2006/main">
  <p:tag name="AS_UNIQUEID" val="231"/>
</p:tagLst>
</file>

<file path=ppt/tags/tag144.xml><?xml version="1.0" encoding="utf-8"?>
<p:tagLst xmlns:a="http://schemas.openxmlformats.org/drawingml/2006/main" xmlns:r="http://schemas.openxmlformats.org/officeDocument/2006/relationships" xmlns:p="http://schemas.openxmlformats.org/presentationml/2006/main">
  <p:tag name="AS_UNIQUEID" val="232"/>
</p:tagLst>
</file>

<file path=ppt/tags/tag145.xml><?xml version="1.0" encoding="utf-8"?>
<p:tagLst xmlns:a="http://schemas.openxmlformats.org/drawingml/2006/main" xmlns:r="http://schemas.openxmlformats.org/officeDocument/2006/relationships" xmlns:p="http://schemas.openxmlformats.org/presentationml/2006/main">
  <p:tag name="AS_UNIQUEID" val="233"/>
</p:tagLst>
</file>

<file path=ppt/tags/tag146.xml><?xml version="1.0" encoding="utf-8"?>
<p:tagLst xmlns:a="http://schemas.openxmlformats.org/drawingml/2006/main" xmlns:r="http://schemas.openxmlformats.org/officeDocument/2006/relationships" xmlns:p="http://schemas.openxmlformats.org/presentationml/2006/main">
  <p:tag name="AS_UNIQUEID" val="234"/>
</p:tagLst>
</file>

<file path=ppt/tags/tag147.xml><?xml version="1.0" encoding="utf-8"?>
<p:tagLst xmlns:a="http://schemas.openxmlformats.org/drawingml/2006/main" xmlns:r="http://schemas.openxmlformats.org/officeDocument/2006/relationships" xmlns:p="http://schemas.openxmlformats.org/presentationml/2006/main">
  <p:tag name="AS_UNIQUEID" val="235"/>
</p:tagLst>
</file>

<file path=ppt/tags/tag148.xml><?xml version="1.0" encoding="utf-8"?>
<p:tagLst xmlns:a="http://schemas.openxmlformats.org/drawingml/2006/main" xmlns:r="http://schemas.openxmlformats.org/officeDocument/2006/relationships" xmlns:p="http://schemas.openxmlformats.org/presentationml/2006/main">
  <p:tag name="AS_UNIQUEID" val="236"/>
</p:tagLst>
</file>

<file path=ppt/tags/tag149.xml><?xml version="1.0" encoding="utf-8"?>
<p:tagLst xmlns:a="http://schemas.openxmlformats.org/drawingml/2006/main" xmlns:r="http://schemas.openxmlformats.org/officeDocument/2006/relationships" xmlns:p="http://schemas.openxmlformats.org/presentationml/2006/main">
  <p:tag name="AS_UNIQUEID" val="237"/>
</p:tagLst>
</file>

<file path=ppt/tags/tag15.xml><?xml version="1.0" encoding="utf-8"?>
<p:tagLst xmlns:a="http://schemas.openxmlformats.org/drawingml/2006/main" xmlns:r="http://schemas.openxmlformats.org/officeDocument/2006/relationships" xmlns:p="http://schemas.openxmlformats.org/presentationml/2006/main">
  <p:tag name="AS_UNIQUEID" val="82"/>
</p:tagLst>
</file>

<file path=ppt/tags/tag150.xml><?xml version="1.0" encoding="utf-8"?>
<p:tagLst xmlns:a="http://schemas.openxmlformats.org/drawingml/2006/main" xmlns:r="http://schemas.openxmlformats.org/officeDocument/2006/relationships" xmlns:p="http://schemas.openxmlformats.org/presentationml/2006/main">
  <p:tag name="AS_UNIQUEID" val="238"/>
</p:tagLst>
</file>

<file path=ppt/tags/tag151.xml><?xml version="1.0" encoding="utf-8"?>
<p:tagLst xmlns:a="http://schemas.openxmlformats.org/drawingml/2006/main" xmlns:r="http://schemas.openxmlformats.org/officeDocument/2006/relationships" xmlns:p="http://schemas.openxmlformats.org/presentationml/2006/main">
  <p:tag name="AS_UNIQUEID" val="239"/>
</p:tagLst>
</file>

<file path=ppt/tags/tag152.xml><?xml version="1.0" encoding="utf-8"?>
<p:tagLst xmlns:a="http://schemas.openxmlformats.org/drawingml/2006/main" xmlns:r="http://schemas.openxmlformats.org/officeDocument/2006/relationships" xmlns:p="http://schemas.openxmlformats.org/presentationml/2006/main">
  <p:tag name="AS_UNIQUEID" val="240"/>
</p:tagLst>
</file>

<file path=ppt/tags/tag153.xml><?xml version="1.0" encoding="utf-8"?>
<p:tagLst xmlns:a="http://schemas.openxmlformats.org/drawingml/2006/main" xmlns:r="http://schemas.openxmlformats.org/officeDocument/2006/relationships" xmlns:p="http://schemas.openxmlformats.org/presentationml/2006/main">
  <p:tag name="AS_UNIQUEID" val="241"/>
</p:tagLst>
</file>

<file path=ppt/tags/tag154.xml><?xml version="1.0" encoding="utf-8"?>
<p:tagLst xmlns:a="http://schemas.openxmlformats.org/drawingml/2006/main" xmlns:r="http://schemas.openxmlformats.org/officeDocument/2006/relationships" xmlns:p="http://schemas.openxmlformats.org/presentationml/2006/main">
  <p:tag name="AS_UNIQUEID" val="242"/>
</p:tagLst>
</file>

<file path=ppt/tags/tag155.xml><?xml version="1.0" encoding="utf-8"?>
<p:tagLst xmlns:a="http://schemas.openxmlformats.org/drawingml/2006/main" xmlns:r="http://schemas.openxmlformats.org/officeDocument/2006/relationships" xmlns:p="http://schemas.openxmlformats.org/presentationml/2006/main">
  <p:tag name="AS_UNIQUEID" val="243"/>
</p:tagLst>
</file>

<file path=ppt/tags/tag156.xml><?xml version="1.0" encoding="utf-8"?>
<p:tagLst xmlns:a="http://schemas.openxmlformats.org/drawingml/2006/main" xmlns:r="http://schemas.openxmlformats.org/officeDocument/2006/relationships" xmlns:p="http://schemas.openxmlformats.org/presentationml/2006/main">
  <p:tag name="AS_UNIQUEID" val="244"/>
</p:tagLst>
</file>

<file path=ppt/tags/tag157.xml><?xml version="1.0" encoding="utf-8"?>
<p:tagLst xmlns:a="http://schemas.openxmlformats.org/drawingml/2006/main" xmlns:r="http://schemas.openxmlformats.org/officeDocument/2006/relationships" xmlns:p="http://schemas.openxmlformats.org/presentationml/2006/main">
  <p:tag name="AS_UNIQUEID" val="245"/>
</p:tagLst>
</file>

<file path=ppt/tags/tag158.xml><?xml version="1.0" encoding="utf-8"?>
<p:tagLst xmlns:a="http://schemas.openxmlformats.org/drawingml/2006/main" xmlns:r="http://schemas.openxmlformats.org/officeDocument/2006/relationships" xmlns:p="http://schemas.openxmlformats.org/presentationml/2006/main">
  <p:tag name="AS_UNIQUEID" val="246"/>
</p:tagLst>
</file>

<file path=ppt/tags/tag159.xml><?xml version="1.0" encoding="utf-8"?>
<p:tagLst xmlns:a="http://schemas.openxmlformats.org/drawingml/2006/main" xmlns:r="http://schemas.openxmlformats.org/officeDocument/2006/relationships" xmlns:p="http://schemas.openxmlformats.org/presentationml/2006/main">
  <p:tag name="AS_UNIQUEID" val="247"/>
</p:tagLst>
</file>

<file path=ppt/tags/tag16.xml><?xml version="1.0" encoding="utf-8"?>
<p:tagLst xmlns:a="http://schemas.openxmlformats.org/drawingml/2006/main" xmlns:r="http://schemas.openxmlformats.org/officeDocument/2006/relationships" xmlns:p="http://schemas.openxmlformats.org/presentationml/2006/main">
  <p:tag name="AS_UNIQUEID" val="83"/>
</p:tagLst>
</file>

<file path=ppt/tags/tag160.xml><?xml version="1.0" encoding="utf-8"?>
<p:tagLst xmlns:a="http://schemas.openxmlformats.org/drawingml/2006/main" xmlns:r="http://schemas.openxmlformats.org/officeDocument/2006/relationships" xmlns:p="http://schemas.openxmlformats.org/presentationml/2006/main">
  <p:tag name="AS_UNIQUEID" val="248"/>
</p:tagLst>
</file>

<file path=ppt/tags/tag161.xml><?xml version="1.0" encoding="utf-8"?>
<p:tagLst xmlns:a="http://schemas.openxmlformats.org/drawingml/2006/main" xmlns:r="http://schemas.openxmlformats.org/officeDocument/2006/relationships" xmlns:p="http://schemas.openxmlformats.org/presentationml/2006/main">
  <p:tag name="AS_UNIQUEID" val="250"/>
</p:tagLst>
</file>

<file path=ppt/tags/tag162.xml><?xml version="1.0" encoding="utf-8"?>
<p:tagLst xmlns:a="http://schemas.openxmlformats.org/drawingml/2006/main" xmlns:r="http://schemas.openxmlformats.org/officeDocument/2006/relationships" xmlns:p="http://schemas.openxmlformats.org/presentationml/2006/main">
  <p:tag name="AS_UNIQUEID" val="251"/>
</p:tagLst>
</file>

<file path=ppt/tags/tag163.xml><?xml version="1.0" encoding="utf-8"?>
<p:tagLst xmlns:a="http://schemas.openxmlformats.org/drawingml/2006/main" xmlns:r="http://schemas.openxmlformats.org/officeDocument/2006/relationships" xmlns:p="http://schemas.openxmlformats.org/presentationml/2006/main">
  <p:tag name="AS_UNIQUEID" val="252"/>
</p:tagLst>
</file>

<file path=ppt/tags/tag164.xml><?xml version="1.0" encoding="utf-8"?>
<p:tagLst xmlns:a="http://schemas.openxmlformats.org/drawingml/2006/main" xmlns:r="http://schemas.openxmlformats.org/officeDocument/2006/relationships" xmlns:p="http://schemas.openxmlformats.org/presentationml/2006/main">
  <p:tag name="AS_UNIQUEID" val="254"/>
</p:tagLst>
</file>

<file path=ppt/tags/tag165.xml><?xml version="1.0" encoding="utf-8"?>
<p:tagLst xmlns:a="http://schemas.openxmlformats.org/drawingml/2006/main" xmlns:r="http://schemas.openxmlformats.org/officeDocument/2006/relationships" xmlns:p="http://schemas.openxmlformats.org/presentationml/2006/main">
  <p:tag name="AS_UNIQUEID" val="255"/>
</p:tagLst>
</file>

<file path=ppt/tags/tag166.xml><?xml version="1.0" encoding="utf-8"?>
<p:tagLst xmlns:a="http://schemas.openxmlformats.org/drawingml/2006/main" xmlns:r="http://schemas.openxmlformats.org/officeDocument/2006/relationships" xmlns:p="http://schemas.openxmlformats.org/presentationml/2006/main">
  <p:tag name="AS_UNIQUEID" val="256"/>
</p:tagLst>
</file>

<file path=ppt/tags/tag167.xml><?xml version="1.0" encoding="utf-8"?>
<p:tagLst xmlns:a="http://schemas.openxmlformats.org/drawingml/2006/main" xmlns:r="http://schemas.openxmlformats.org/officeDocument/2006/relationships" xmlns:p="http://schemas.openxmlformats.org/presentationml/2006/main">
  <p:tag name="AS_UNIQUEID" val="257"/>
</p:tagLst>
</file>

<file path=ppt/tags/tag168.xml><?xml version="1.0" encoding="utf-8"?>
<p:tagLst xmlns:a="http://schemas.openxmlformats.org/drawingml/2006/main" xmlns:r="http://schemas.openxmlformats.org/officeDocument/2006/relationships" xmlns:p="http://schemas.openxmlformats.org/presentationml/2006/main">
  <p:tag name="AS_UNIQUEID" val="258"/>
</p:tagLst>
</file>

<file path=ppt/tags/tag169.xml><?xml version="1.0" encoding="utf-8"?>
<p:tagLst xmlns:a="http://schemas.openxmlformats.org/drawingml/2006/main" xmlns:r="http://schemas.openxmlformats.org/officeDocument/2006/relationships" xmlns:p="http://schemas.openxmlformats.org/presentationml/2006/main">
  <p:tag name="AS_UNIQUEID" val="259"/>
</p:tagLst>
</file>

<file path=ppt/tags/tag17.xml><?xml version="1.0" encoding="utf-8"?>
<p:tagLst xmlns:a="http://schemas.openxmlformats.org/drawingml/2006/main" xmlns:r="http://schemas.openxmlformats.org/officeDocument/2006/relationships" xmlns:p="http://schemas.openxmlformats.org/presentationml/2006/main">
  <p:tag name="AS_UNIQUEID" val="85"/>
</p:tagLst>
</file>

<file path=ppt/tags/tag170.xml><?xml version="1.0" encoding="utf-8"?>
<p:tagLst xmlns:a="http://schemas.openxmlformats.org/drawingml/2006/main" xmlns:r="http://schemas.openxmlformats.org/officeDocument/2006/relationships" xmlns:p="http://schemas.openxmlformats.org/presentationml/2006/main">
  <p:tag name="AS_UNIQUEID" val="260"/>
</p:tagLst>
</file>

<file path=ppt/tags/tag171.xml><?xml version="1.0" encoding="utf-8"?>
<p:tagLst xmlns:a="http://schemas.openxmlformats.org/drawingml/2006/main" xmlns:r="http://schemas.openxmlformats.org/officeDocument/2006/relationships" xmlns:p="http://schemas.openxmlformats.org/presentationml/2006/main">
  <p:tag name="AS_UNIQUEID" val="261"/>
</p:tagLst>
</file>

<file path=ppt/tags/tag172.xml><?xml version="1.0" encoding="utf-8"?>
<p:tagLst xmlns:a="http://schemas.openxmlformats.org/drawingml/2006/main" xmlns:r="http://schemas.openxmlformats.org/officeDocument/2006/relationships" xmlns:p="http://schemas.openxmlformats.org/presentationml/2006/main">
  <p:tag name="AS_UNIQUEID" val="262"/>
</p:tagLst>
</file>

<file path=ppt/tags/tag173.xml><?xml version="1.0" encoding="utf-8"?>
<p:tagLst xmlns:a="http://schemas.openxmlformats.org/drawingml/2006/main" xmlns:r="http://schemas.openxmlformats.org/officeDocument/2006/relationships" xmlns:p="http://schemas.openxmlformats.org/presentationml/2006/main">
  <p:tag name="AS_UNIQUEID" val="263"/>
</p:tagLst>
</file>

<file path=ppt/tags/tag174.xml><?xml version="1.0" encoding="utf-8"?>
<p:tagLst xmlns:a="http://schemas.openxmlformats.org/drawingml/2006/main" xmlns:r="http://schemas.openxmlformats.org/officeDocument/2006/relationships" xmlns:p="http://schemas.openxmlformats.org/presentationml/2006/main">
  <p:tag name="AS_UNIQUEID" val="264"/>
</p:tagLst>
</file>

<file path=ppt/tags/tag175.xml><?xml version="1.0" encoding="utf-8"?>
<p:tagLst xmlns:a="http://schemas.openxmlformats.org/drawingml/2006/main" xmlns:r="http://schemas.openxmlformats.org/officeDocument/2006/relationships" xmlns:p="http://schemas.openxmlformats.org/presentationml/2006/main">
  <p:tag name="AS_UNIQUEID" val="265"/>
</p:tagLst>
</file>

<file path=ppt/tags/tag176.xml><?xml version="1.0" encoding="utf-8"?>
<p:tagLst xmlns:a="http://schemas.openxmlformats.org/drawingml/2006/main" xmlns:r="http://schemas.openxmlformats.org/officeDocument/2006/relationships" xmlns:p="http://schemas.openxmlformats.org/presentationml/2006/main">
  <p:tag name="AS_UNIQUEID" val="266"/>
</p:tagLst>
</file>

<file path=ppt/tags/tag177.xml><?xml version="1.0" encoding="utf-8"?>
<p:tagLst xmlns:a="http://schemas.openxmlformats.org/drawingml/2006/main" xmlns:r="http://schemas.openxmlformats.org/officeDocument/2006/relationships" xmlns:p="http://schemas.openxmlformats.org/presentationml/2006/main">
  <p:tag name="AS_UNIQUEID" val="267"/>
</p:tagLst>
</file>

<file path=ppt/tags/tag178.xml><?xml version="1.0" encoding="utf-8"?>
<p:tagLst xmlns:a="http://schemas.openxmlformats.org/drawingml/2006/main" xmlns:r="http://schemas.openxmlformats.org/officeDocument/2006/relationships" xmlns:p="http://schemas.openxmlformats.org/presentationml/2006/main">
  <p:tag name="AS_UNIQUEID" val="268"/>
</p:tagLst>
</file>

<file path=ppt/tags/tag179.xml><?xml version="1.0" encoding="utf-8"?>
<p:tagLst xmlns:a="http://schemas.openxmlformats.org/drawingml/2006/main" xmlns:r="http://schemas.openxmlformats.org/officeDocument/2006/relationships" xmlns:p="http://schemas.openxmlformats.org/presentationml/2006/main">
  <p:tag name="AS_UNIQUEID" val="269"/>
</p:tagLst>
</file>

<file path=ppt/tags/tag18.xml><?xml version="1.0" encoding="utf-8"?>
<p:tagLst xmlns:a="http://schemas.openxmlformats.org/drawingml/2006/main" xmlns:r="http://schemas.openxmlformats.org/officeDocument/2006/relationships" xmlns:p="http://schemas.openxmlformats.org/presentationml/2006/main">
  <p:tag name="AS_UNIQUEID" val="86"/>
</p:tagLst>
</file>

<file path=ppt/tags/tag180.xml><?xml version="1.0" encoding="utf-8"?>
<p:tagLst xmlns:a="http://schemas.openxmlformats.org/drawingml/2006/main" xmlns:r="http://schemas.openxmlformats.org/officeDocument/2006/relationships" xmlns:p="http://schemas.openxmlformats.org/presentationml/2006/main">
  <p:tag name="AS_UNIQUEID" val="270"/>
</p:tagLst>
</file>

<file path=ppt/tags/tag181.xml><?xml version="1.0" encoding="utf-8"?>
<p:tagLst xmlns:a="http://schemas.openxmlformats.org/drawingml/2006/main" xmlns:r="http://schemas.openxmlformats.org/officeDocument/2006/relationships" xmlns:p="http://schemas.openxmlformats.org/presentationml/2006/main">
  <p:tag name="AS_UNIQUEID" val="271"/>
</p:tagLst>
</file>

<file path=ppt/tags/tag182.xml><?xml version="1.0" encoding="utf-8"?>
<p:tagLst xmlns:a="http://schemas.openxmlformats.org/drawingml/2006/main" xmlns:r="http://schemas.openxmlformats.org/officeDocument/2006/relationships" xmlns:p="http://schemas.openxmlformats.org/presentationml/2006/main">
  <p:tag name="AS_UNIQUEID" val="272"/>
</p:tagLst>
</file>

<file path=ppt/tags/tag183.xml><?xml version="1.0" encoding="utf-8"?>
<p:tagLst xmlns:a="http://schemas.openxmlformats.org/drawingml/2006/main" xmlns:r="http://schemas.openxmlformats.org/officeDocument/2006/relationships" xmlns:p="http://schemas.openxmlformats.org/presentationml/2006/main">
  <p:tag name="AS_UNIQUEID" val="273"/>
</p:tagLst>
</file>

<file path=ppt/tags/tag184.xml><?xml version="1.0" encoding="utf-8"?>
<p:tagLst xmlns:a="http://schemas.openxmlformats.org/drawingml/2006/main" xmlns:r="http://schemas.openxmlformats.org/officeDocument/2006/relationships" xmlns:p="http://schemas.openxmlformats.org/presentationml/2006/main">
  <p:tag name="AS_UNIQUEID" val="274"/>
</p:tagLst>
</file>

<file path=ppt/tags/tag185.xml><?xml version="1.0" encoding="utf-8"?>
<p:tagLst xmlns:a="http://schemas.openxmlformats.org/drawingml/2006/main" xmlns:r="http://schemas.openxmlformats.org/officeDocument/2006/relationships" xmlns:p="http://schemas.openxmlformats.org/presentationml/2006/main">
  <p:tag name="AS_UNIQUEID" val="275"/>
</p:tagLst>
</file>

<file path=ppt/tags/tag186.xml><?xml version="1.0" encoding="utf-8"?>
<p:tagLst xmlns:a="http://schemas.openxmlformats.org/drawingml/2006/main" xmlns:r="http://schemas.openxmlformats.org/officeDocument/2006/relationships" xmlns:p="http://schemas.openxmlformats.org/presentationml/2006/main">
  <p:tag name="AS_UNIQUEID" val="276"/>
</p:tagLst>
</file>

<file path=ppt/tags/tag187.xml><?xml version="1.0" encoding="utf-8"?>
<p:tagLst xmlns:a="http://schemas.openxmlformats.org/drawingml/2006/main" xmlns:r="http://schemas.openxmlformats.org/officeDocument/2006/relationships" xmlns:p="http://schemas.openxmlformats.org/presentationml/2006/main">
  <p:tag name="AS_UNIQUEID" val="277"/>
</p:tagLst>
</file>

<file path=ppt/tags/tag188.xml><?xml version="1.0" encoding="utf-8"?>
<p:tagLst xmlns:a="http://schemas.openxmlformats.org/drawingml/2006/main" xmlns:r="http://schemas.openxmlformats.org/officeDocument/2006/relationships" xmlns:p="http://schemas.openxmlformats.org/presentationml/2006/main">
  <p:tag name="AS_UNIQUEID" val="278"/>
</p:tagLst>
</file>

<file path=ppt/tags/tag189.xml><?xml version="1.0" encoding="utf-8"?>
<p:tagLst xmlns:a="http://schemas.openxmlformats.org/drawingml/2006/main" xmlns:r="http://schemas.openxmlformats.org/officeDocument/2006/relationships" xmlns:p="http://schemas.openxmlformats.org/presentationml/2006/main">
  <p:tag name="AS_UNIQUEID" val="279"/>
</p:tagLst>
</file>

<file path=ppt/tags/tag19.xml><?xml version="1.0" encoding="utf-8"?>
<p:tagLst xmlns:a="http://schemas.openxmlformats.org/drawingml/2006/main" xmlns:r="http://schemas.openxmlformats.org/officeDocument/2006/relationships" xmlns:p="http://schemas.openxmlformats.org/presentationml/2006/main">
  <p:tag name="AS_UNIQUEID" val="87"/>
</p:tagLst>
</file>

<file path=ppt/tags/tag190.xml><?xml version="1.0" encoding="utf-8"?>
<p:tagLst xmlns:a="http://schemas.openxmlformats.org/drawingml/2006/main" xmlns:r="http://schemas.openxmlformats.org/officeDocument/2006/relationships" xmlns:p="http://schemas.openxmlformats.org/presentationml/2006/main">
  <p:tag name="AS_UNIQUEID" val="280"/>
</p:tagLst>
</file>

<file path=ppt/tags/tag191.xml><?xml version="1.0" encoding="utf-8"?>
<p:tagLst xmlns:a="http://schemas.openxmlformats.org/drawingml/2006/main" xmlns:r="http://schemas.openxmlformats.org/officeDocument/2006/relationships" xmlns:p="http://schemas.openxmlformats.org/presentationml/2006/main">
  <p:tag name="AS_UNIQUEID" val="281"/>
</p:tagLst>
</file>

<file path=ppt/tags/tag192.xml><?xml version="1.0" encoding="utf-8"?>
<p:tagLst xmlns:a="http://schemas.openxmlformats.org/drawingml/2006/main" xmlns:r="http://schemas.openxmlformats.org/officeDocument/2006/relationships" xmlns:p="http://schemas.openxmlformats.org/presentationml/2006/main">
  <p:tag name="AS_UNIQUEID" val="282"/>
</p:tagLst>
</file>

<file path=ppt/tags/tag193.xml><?xml version="1.0" encoding="utf-8"?>
<p:tagLst xmlns:a="http://schemas.openxmlformats.org/drawingml/2006/main" xmlns:r="http://schemas.openxmlformats.org/officeDocument/2006/relationships" xmlns:p="http://schemas.openxmlformats.org/presentationml/2006/main">
  <p:tag name="AS_UNIQUEID" val="283"/>
</p:tagLst>
</file>

<file path=ppt/tags/tag194.xml><?xml version="1.0" encoding="utf-8"?>
<p:tagLst xmlns:a="http://schemas.openxmlformats.org/drawingml/2006/main" xmlns:r="http://schemas.openxmlformats.org/officeDocument/2006/relationships" xmlns:p="http://schemas.openxmlformats.org/presentationml/2006/main">
  <p:tag name="AS_UNIQUEID" val="284"/>
</p:tagLst>
</file>

<file path=ppt/tags/tag195.xml><?xml version="1.0" encoding="utf-8"?>
<p:tagLst xmlns:a="http://schemas.openxmlformats.org/drawingml/2006/main" xmlns:r="http://schemas.openxmlformats.org/officeDocument/2006/relationships" xmlns:p="http://schemas.openxmlformats.org/presentationml/2006/main">
  <p:tag name="AS_UNIQUEID" val="285"/>
</p:tagLst>
</file>

<file path=ppt/tags/tag196.xml><?xml version="1.0" encoding="utf-8"?>
<p:tagLst xmlns:a="http://schemas.openxmlformats.org/drawingml/2006/main" xmlns:r="http://schemas.openxmlformats.org/officeDocument/2006/relationships" xmlns:p="http://schemas.openxmlformats.org/presentationml/2006/main">
  <p:tag name="AS_UNIQUEID" val="286"/>
</p:tagLst>
</file>

<file path=ppt/tags/tag197.xml><?xml version="1.0" encoding="utf-8"?>
<p:tagLst xmlns:a="http://schemas.openxmlformats.org/drawingml/2006/main" xmlns:r="http://schemas.openxmlformats.org/officeDocument/2006/relationships" xmlns:p="http://schemas.openxmlformats.org/presentationml/2006/main">
  <p:tag name="AS_UNIQUEID" val="287"/>
</p:tagLst>
</file>

<file path=ppt/tags/tag198.xml><?xml version="1.0" encoding="utf-8"?>
<p:tagLst xmlns:a="http://schemas.openxmlformats.org/drawingml/2006/main" xmlns:r="http://schemas.openxmlformats.org/officeDocument/2006/relationships" xmlns:p="http://schemas.openxmlformats.org/presentationml/2006/main">
  <p:tag name="AS_UNIQUEID" val="288"/>
</p:tagLst>
</file>

<file path=ppt/tags/tag199.xml><?xml version="1.0" encoding="utf-8"?>
<p:tagLst xmlns:a="http://schemas.openxmlformats.org/drawingml/2006/main" xmlns:r="http://schemas.openxmlformats.org/officeDocument/2006/relationships" xmlns:p="http://schemas.openxmlformats.org/presentationml/2006/main">
  <p:tag name="AS_UNIQUEID" val="289"/>
</p:tagLst>
</file>

<file path=ppt/tags/tag2.xml><?xml version="1.0" encoding="utf-8"?>
<p:tagLst xmlns:a="http://schemas.openxmlformats.org/drawingml/2006/main" xmlns:r="http://schemas.openxmlformats.org/officeDocument/2006/relationships" xmlns:p="http://schemas.openxmlformats.org/presentationml/2006/main">
  <p:tag name="AS_UNIQUEID" val="142"/>
</p:tagLst>
</file>

<file path=ppt/tags/tag20.xml><?xml version="1.0" encoding="utf-8"?>
<p:tagLst xmlns:a="http://schemas.openxmlformats.org/drawingml/2006/main" xmlns:r="http://schemas.openxmlformats.org/officeDocument/2006/relationships" xmlns:p="http://schemas.openxmlformats.org/presentationml/2006/main">
  <p:tag name="AS_UNIQUEID" val="88"/>
</p:tagLst>
</file>

<file path=ppt/tags/tag200.xml><?xml version="1.0" encoding="utf-8"?>
<p:tagLst xmlns:a="http://schemas.openxmlformats.org/drawingml/2006/main" xmlns:r="http://schemas.openxmlformats.org/officeDocument/2006/relationships" xmlns:p="http://schemas.openxmlformats.org/presentationml/2006/main">
  <p:tag name="AS_UNIQUEID" val="290"/>
</p:tagLst>
</file>

<file path=ppt/tags/tag201.xml><?xml version="1.0" encoding="utf-8"?>
<p:tagLst xmlns:a="http://schemas.openxmlformats.org/drawingml/2006/main" xmlns:r="http://schemas.openxmlformats.org/officeDocument/2006/relationships" xmlns:p="http://schemas.openxmlformats.org/presentationml/2006/main">
  <p:tag name="AS_UNIQUEID" val="291"/>
</p:tagLst>
</file>

<file path=ppt/tags/tag202.xml><?xml version="1.0" encoding="utf-8"?>
<p:tagLst xmlns:a="http://schemas.openxmlformats.org/drawingml/2006/main" xmlns:r="http://schemas.openxmlformats.org/officeDocument/2006/relationships" xmlns:p="http://schemas.openxmlformats.org/presentationml/2006/main">
  <p:tag name="AS_UNIQUEID" val="292"/>
</p:tagLst>
</file>

<file path=ppt/tags/tag203.xml><?xml version="1.0" encoding="utf-8"?>
<p:tagLst xmlns:a="http://schemas.openxmlformats.org/drawingml/2006/main" xmlns:r="http://schemas.openxmlformats.org/officeDocument/2006/relationships" xmlns:p="http://schemas.openxmlformats.org/presentationml/2006/main">
  <p:tag name="AS_UNIQUEID" val="293"/>
</p:tagLst>
</file>

<file path=ppt/tags/tag204.xml><?xml version="1.0" encoding="utf-8"?>
<p:tagLst xmlns:a="http://schemas.openxmlformats.org/drawingml/2006/main" xmlns:r="http://schemas.openxmlformats.org/officeDocument/2006/relationships" xmlns:p="http://schemas.openxmlformats.org/presentationml/2006/main">
  <p:tag name="AS_UNIQUEID" val="294"/>
</p:tagLst>
</file>

<file path=ppt/tags/tag205.xml><?xml version="1.0" encoding="utf-8"?>
<p:tagLst xmlns:a="http://schemas.openxmlformats.org/drawingml/2006/main" xmlns:r="http://schemas.openxmlformats.org/officeDocument/2006/relationships" xmlns:p="http://schemas.openxmlformats.org/presentationml/2006/main">
  <p:tag name="AS_UNIQUEID" val="295"/>
</p:tagLst>
</file>

<file path=ppt/tags/tag206.xml><?xml version="1.0" encoding="utf-8"?>
<p:tagLst xmlns:a="http://schemas.openxmlformats.org/drawingml/2006/main" xmlns:r="http://schemas.openxmlformats.org/officeDocument/2006/relationships" xmlns:p="http://schemas.openxmlformats.org/presentationml/2006/main">
  <p:tag name="AS_UNIQUEID" val="296"/>
</p:tagLst>
</file>

<file path=ppt/tags/tag207.xml><?xml version="1.0" encoding="utf-8"?>
<p:tagLst xmlns:a="http://schemas.openxmlformats.org/drawingml/2006/main" xmlns:r="http://schemas.openxmlformats.org/officeDocument/2006/relationships" xmlns:p="http://schemas.openxmlformats.org/presentationml/2006/main">
  <p:tag name="AS_UNIQUEID" val="297"/>
</p:tagLst>
</file>

<file path=ppt/tags/tag208.xml><?xml version="1.0" encoding="utf-8"?>
<p:tagLst xmlns:a="http://schemas.openxmlformats.org/drawingml/2006/main" xmlns:r="http://schemas.openxmlformats.org/officeDocument/2006/relationships" xmlns:p="http://schemas.openxmlformats.org/presentationml/2006/main">
  <p:tag name="AS_UNIQUEID" val="299"/>
</p:tagLst>
</file>

<file path=ppt/tags/tag209.xml><?xml version="1.0" encoding="utf-8"?>
<p:tagLst xmlns:a="http://schemas.openxmlformats.org/drawingml/2006/main" xmlns:r="http://schemas.openxmlformats.org/officeDocument/2006/relationships" xmlns:p="http://schemas.openxmlformats.org/presentationml/2006/main">
  <p:tag name="AS_UNIQUEID" val="300"/>
</p:tagLst>
</file>

<file path=ppt/tags/tag21.xml><?xml version="1.0" encoding="utf-8"?>
<p:tagLst xmlns:a="http://schemas.openxmlformats.org/drawingml/2006/main" xmlns:r="http://schemas.openxmlformats.org/officeDocument/2006/relationships" xmlns:p="http://schemas.openxmlformats.org/presentationml/2006/main">
  <p:tag name="AS_UNIQUEID" val="89"/>
</p:tagLst>
</file>

<file path=ppt/tags/tag210.xml><?xml version="1.0" encoding="utf-8"?>
<p:tagLst xmlns:a="http://schemas.openxmlformats.org/drawingml/2006/main" xmlns:r="http://schemas.openxmlformats.org/officeDocument/2006/relationships" xmlns:p="http://schemas.openxmlformats.org/presentationml/2006/main">
  <p:tag name="AS_UNIQUEID" val="301"/>
</p:tagLst>
</file>

<file path=ppt/tags/tag211.xml><?xml version="1.0" encoding="utf-8"?>
<p:tagLst xmlns:a="http://schemas.openxmlformats.org/drawingml/2006/main" xmlns:r="http://schemas.openxmlformats.org/officeDocument/2006/relationships" xmlns:p="http://schemas.openxmlformats.org/presentationml/2006/main">
  <p:tag name="AS_UNIQUEID" val="303"/>
</p:tagLst>
</file>

<file path=ppt/tags/tag212.xml><?xml version="1.0" encoding="utf-8"?>
<p:tagLst xmlns:a="http://schemas.openxmlformats.org/drawingml/2006/main" xmlns:r="http://schemas.openxmlformats.org/officeDocument/2006/relationships" xmlns:p="http://schemas.openxmlformats.org/presentationml/2006/main">
  <p:tag name="AS_UNIQUEID" val="304"/>
</p:tagLst>
</file>

<file path=ppt/tags/tag213.xml><?xml version="1.0" encoding="utf-8"?>
<p:tagLst xmlns:a="http://schemas.openxmlformats.org/drawingml/2006/main" xmlns:r="http://schemas.openxmlformats.org/officeDocument/2006/relationships" xmlns:p="http://schemas.openxmlformats.org/presentationml/2006/main">
  <p:tag name="AS_UNIQUEID" val="305"/>
</p:tagLst>
</file>

<file path=ppt/tags/tag214.xml><?xml version="1.0" encoding="utf-8"?>
<p:tagLst xmlns:a="http://schemas.openxmlformats.org/drawingml/2006/main" xmlns:r="http://schemas.openxmlformats.org/officeDocument/2006/relationships" xmlns:p="http://schemas.openxmlformats.org/presentationml/2006/main">
  <p:tag name="AS_UNIQUEID" val="306"/>
</p:tagLst>
</file>

<file path=ppt/tags/tag215.xml><?xml version="1.0" encoding="utf-8"?>
<p:tagLst xmlns:a="http://schemas.openxmlformats.org/drawingml/2006/main" xmlns:r="http://schemas.openxmlformats.org/officeDocument/2006/relationships" xmlns:p="http://schemas.openxmlformats.org/presentationml/2006/main">
  <p:tag name="AS_UNIQUEID" val="307"/>
</p:tagLst>
</file>

<file path=ppt/tags/tag216.xml><?xml version="1.0" encoding="utf-8"?>
<p:tagLst xmlns:a="http://schemas.openxmlformats.org/drawingml/2006/main" xmlns:r="http://schemas.openxmlformats.org/officeDocument/2006/relationships" xmlns:p="http://schemas.openxmlformats.org/presentationml/2006/main">
  <p:tag name="AS_UNIQUEID" val="308"/>
</p:tagLst>
</file>

<file path=ppt/tags/tag217.xml><?xml version="1.0" encoding="utf-8"?>
<p:tagLst xmlns:a="http://schemas.openxmlformats.org/drawingml/2006/main" xmlns:r="http://schemas.openxmlformats.org/officeDocument/2006/relationships" xmlns:p="http://schemas.openxmlformats.org/presentationml/2006/main">
  <p:tag name="AS_UNIQUEID" val="309"/>
</p:tagLst>
</file>

<file path=ppt/tags/tag218.xml><?xml version="1.0" encoding="utf-8"?>
<p:tagLst xmlns:a="http://schemas.openxmlformats.org/drawingml/2006/main" xmlns:r="http://schemas.openxmlformats.org/officeDocument/2006/relationships" xmlns:p="http://schemas.openxmlformats.org/presentationml/2006/main">
  <p:tag name="AS_UNIQUEID" val="310"/>
</p:tagLst>
</file>

<file path=ppt/tags/tag219.xml><?xml version="1.0" encoding="utf-8"?>
<p:tagLst xmlns:a="http://schemas.openxmlformats.org/drawingml/2006/main" xmlns:r="http://schemas.openxmlformats.org/officeDocument/2006/relationships" xmlns:p="http://schemas.openxmlformats.org/presentationml/2006/main">
  <p:tag name="AS_UNIQUEID" val="311"/>
</p:tagLst>
</file>

<file path=ppt/tags/tag22.xml><?xml version="1.0" encoding="utf-8"?>
<p:tagLst xmlns:a="http://schemas.openxmlformats.org/drawingml/2006/main" xmlns:r="http://schemas.openxmlformats.org/officeDocument/2006/relationships" xmlns:p="http://schemas.openxmlformats.org/presentationml/2006/main">
  <p:tag name="AS_UNIQUEID" val="91"/>
</p:tagLst>
</file>

<file path=ppt/tags/tag220.xml><?xml version="1.0" encoding="utf-8"?>
<p:tagLst xmlns:a="http://schemas.openxmlformats.org/drawingml/2006/main" xmlns:r="http://schemas.openxmlformats.org/officeDocument/2006/relationships" xmlns:p="http://schemas.openxmlformats.org/presentationml/2006/main">
  <p:tag name="AS_UNIQUEID" val="312"/>
</p:tagLst>
</file>

<file path=ppt/tags/tag221.xml><?xml version="1.0" encoding="utf-8"?>
<p:tagLst xmlns:a="http://schemas.openxmlformats.org/drawingml/2006/main" xmlns:r="http://schemas.openxmlformats.org/officeDocument/2006/relationships" xmlns:p="http://schemas.openxmlformats.org/presentationml/2006/main">
  <p:tag name="AS_UNIQUEID" val="313"/>
</p:tagLst>
</file>

<file path=ppt/tags/tag222.xml><?xml version="1.0" encoding="utf-8"?>
<p:tagLst xmlns:a="http://schemas.openxmlformats.org/drawingml/2006/main" xmlns:r="http://schemas.openxmlformats.org/officeDocument/2006/relationships" xmlns:p="http://schemas.openxmlformats.org/presentationml/2006/main">
  <p:tag name="AS_UNIQUEID" val="314"/>
</p:tagLst>
</file>

<file path=ppt/tags/tag223.xml><?xml version="1.0" encoding="utf-8"?>
<p:tagLst xmlns:a="http://schemas.openxmlformats.org/drawingml/2006/main" xmlns:r="http://schemas.openxmlformats.org/officeDocument/2006/relationships" xmlns:p="http://schemas.openxmlformats.org/presentationml/2006/main">
  <p:tag name="AS_UNIQUEID" val="315"/>
</p:tagLst>
</file>

<file path=ppt/tags/tag224.xml><?xml version="1.0" encoding="utf-8"?>
<p:tagLst xmlns:a="http://schemas.openxmlformats.org/drawingml/2006/main" xmlns:r="http://schemas.openxmlformats.org/officeDocument/2006/relationships" xmlns:p="http://schemas.openxmlformats.org/presentationml/2006/main">
  <p:tag name="AS_UNIQUEID" val="316"/>
</p:tagLst>
</file>

<file path=ppt/tags/tag225.xml><?xml version="1.0" encoding="utf-8"?>
<p:tagLst xmlns:a="http://schemas.openxmlformats.org/drawingml/2006/main" xmlns:r="http://schemas.openxmlformats.org/officeDocument/2006/relationships" xmlns:p="http://schemas.openxmlformats.org/presentationml/2006/main">
  <p:tag name="AS_UNIQUEID" val="317"/>
</p:tagLst>
</file>

<file path=ppt/tags/tag226.xml><?xml version="1.0" encoding="utf-8"?>
<p:tagLst xmlns:a="http://schemas.openxmlformats.org/drawingml/2006/main" xmlns:r="http://schemas.openxmlformats.org/officeDocument/2006/relationships" xmlns:p="http://schemas.openxmlformats.org/presentationml/2006/main">
  <p:tag name="AS_UNIQUEID" val="318"/>
</p:tagLst>
</file>

<file path=ppt/tags/tag227.xml><?xml version="1.0" encoding="utf-8"?>
<p:tagLst xmlns:a="http://schemas.openxmlformats.org/drawingml/2006/main" xmlns:r="http://schemas.openxmlformats.org/officeDocument/2006/relationships" xmlns:p="http://schemas.openxmlformats.org/presentationml/2006/main">
  <p:tag name="AS_UNIQUEID" val="319"/>
</p:tagLst>
</file>

<file path=ppt/tags/tag228.xml><?xml version="1.0" encoding="utf-8"?>
<p:tagLst xmlns:a="http://schemas.openxmlformats.org/drawingml/2006/main" xmlns:r="http://schemas.openxmlformats.org/officeDocument/2006/relationships" xmlns:p="http://schemas.openxmlformats.org/presentationml/2006/main">
  <p:tag name="AS_UNIQUEID" val="320"/>
</p:tagLst>
</file>

<file path=ppt/tags/tag229.xml><?xml version="1.0" encoding="utf-8"?>
<p:tagLst xmlns:a="http://schemas.openxmlformats.org/drawingml/2006/main" xmlns:r="http://schemas.openxmlformats.org/officeDocument/2006/relationships" xmlns:p="http://schemas.openxmlformats.org/presentationml/2006/main">
  <p:tag name="AS_UNIQUEID" val="321"/>
</p:tagLst>
</file>

<file path=ppt/tags/tag23.xml><?xml version="1.0" encoding="utf-8"?>
<p:tagLst xmlns:a="http://schemas.openxmlformats.org/drawingml/2006/main" xmlns:r="http://schemas.openxmlformats.org/officeDocument/2006/relationships" xmlns:p="http://schemas.openxmlformats.org/presentationml/2006/main">
  <p:tag name="AS_UNIQUEID" val="92"/>
</p:tagLst>
</file>

<file path=ppt/tags/tag230.xml><?xml version="1.0" encoding="utf-8"?>
<p:tagLst xmlns:a="http://schemas.openxmlformats.org/drawingml/2006/main" xmlns:r="http://schemas.openxmlformats.org/officeDocument/2006/relationships" xmlns:p="http://schemas.openxmlformats.org/presentationml/2006/main">
  <p:tag name="AS_UNIQUEID" val="322"/>
</p:tagLst>
</file>

<file path=ppt/tags/tag231.xml><?xml version="1.0" encoding="utf-8"?>
<p:tagLst xmlns:a="http://schemas.openxmlformats.org/drawingml/2006/main" xmlns:r="http://schemas.openxmlformats.org/officeDocument/2006/relationships" xmlns:p="http://schemas.openxmlformats.org/presentationml/2006/main">
  <p:tag name="AS_UNIQUEID" val="323"/>
</p:tagLst>
</file>

<file path=ppt/tags/tag232.xml><?xml version="1.0" encoding="utf-8"?>
<p:tagLst xmlns:a="http://schemas.openxmlformats.org/drawingml/2006/main" xmlns:r="http://schemas.openxmlformats.org/officeDocument/2006/relationships" xmlns:p="http://schemas.openxmlformats.org/presentationml/2006/main">
  <p:tag name="AS_UNIQUEID" val="324"/>
</p:tagLst>
</file>

<file path=ppt/tags/tag233.xml><?xml version="1.0" encoding="utf-8"?>
<p:tagLst xmlns:a="http://schemas.openxmlformats.org/drawingml/2006/main" xmlns:r="http://schemas.openxmlformats.org/officeDocument/2006/relationships" xmlns:p="http://schemas.openxmlformats.org/presentationml/2006/main">
  <p:tag name="AS_UNIQUEID" val="325"/>
</p:tagLst>
</file>

<file path=ppt/tags/tag234.xml><?xml version="1.0" encoding="utf-8"?>
<p:tagLst xmlns:a="http://schemas.openxmlformats.org/drawingml/2006/main" xmlns:r="http://schemas.openxmlformats.org/officeDocument/2006/relationships" xmlns:p="http://schemas.openxmlformats.org/presentationml/2006/main">
  <p:tag name="AS_UNIQUEID" val="326"/>
</p:tagLst>
</file>

<file path=ppt/tags/tag235.xml><?xml version="1.0" encoding="utf-8"?>
<p:tagLst xmlns:a="http://schemas.openxmlformats.org/drawingml/2006/main" xmlns:r="http://schemas.openxmlformats.org/officeDocument/2006/relationships" xmlns:p="http://schemas.openxmlformats.org/presentationml/2006/main">
  <p:tag name="AS_UNIQUEID" val="327"/>
</p:tagLst>
</file>

<file path=ppt/tags/tag236.xml><?xml version="1.0" encoding="utf-8"?>
<p:tagLst xmlns:a="http://schemas.openxmlformats.org/drawingml/2006/main" xmlns:r="http://schemas.openxmlformats.org/officeDocument/2006/relationships" xmlns:p="http://schemas.openxmlformats.org/presentationml/2006/main">
  <p:tag name="AS_UNIQUEID" val="328"/>
</p:tagLst>
</file>

<file path=ppt/tags/tag237.xml><?xml version="1.0" encoding="utf-8"?>
<p:tagLst xmlns:a="http://schemas.openxmlformats.org/drawingml/2006/main" xmlns:r="http://schemas.openxmlformats.org/officeDocument/2006/relationships" xmlns:p="http://schemas.openxmlformats.org/presentationml/2006/main">
  <p:tag name="AS_UNIQUEID" val="329"/>
</p:tagLst>
</file>

<file path=ppt/tags/tag238.xml><?xml version="1.0" encoding="utf-8"?>
<p:tagLst xmlns:a="http://schemas.openxmlformats.org/drawingml/2006/main" xmlns:r="http://schemas.openxmlformats.org/officeDocument/2006/relationships" xmlns:p="http://schemas.openxmlformats.org/presentationml/2006/main">
  <p:tag name="AS_UNIQUEID" val="330"/>
</p:tagLst>
</file>

<file path=ppt/tags/tag239.xml><?xml version="1.0" encoding="utf-8"?>
<p:tagLst xmlns:a="http://schemas.openxmlformats.org/drawingml/2006/main" xmlns:r="http://schemas.openxmlformats.org/officeDocument/2006/relationships" xmlns:p="http://schemas.openxmlformats.org/presentationml/2006/main">
  <p:tag name="AS_UNIQUEID" val="331"/>
</p:tagLst>
</file>

<file path=ppt/tags/tag24.xml><?xml version="1.0" encoding="utf-8"?>
<p:tagLst xmlns:a="http://schemas.openxmlformats.org/drawingml/2006/main" xmlns:r="http://schemas.openxmlformats.org/officeDocument/2006/relationships" xmlns:p="http://schemas.openxmlformats.org/presentationml/2006/main">
  <p:tag name="AS_UNIQUEID" val="93"/>
</p:tagLst>
</file>

<file path=ppt/tags/tag240.xml><?xml version="1.0" encoding="utf-8"?>
<p:tagLst xmlns:a="http://schemas.openxmlformats.org/drawingml/2006/main" xmlns:r="http://schemas.openxmlformats.org/officeDocument/2006/relationships" xmlns:p="http://schemas.openxmlformats.org/presentationml/2006/main">
  <p:tag name="AS_UNIQUEID" val="332"/>
</p:tagLst>
</file>

<file path=ppt/tags/tag241.xml><?xml version="1.0" encoding="utf-8"?>
<p:tagLst xmlns:a="http://schemas.openxmlformats.org/drawingml/2006/main" xmlns:r="http://schemas.openxmlformats.org/officeDocument/2006/relationships" xmlns:p="http://schemas.openxmlformats.org/presentationml/2006/main">
  <p:tag name="AS_UNIQUEID" val="333"/>
</p:tagLst>
</file>

<file path=ppt/tags/tag242.xml><?xml version="1.0" encoding="utf-8"?>
<p:tagLst xmlns:a="http://schemas.openxmlformats.org/drawingml/2006/main" xmlns:r="http://schemas.openxmlformats.org/officeDocument/2006/relationships" xmlns:p="http://schemas.openxmlformats.org/presentationml/2006/main">
  <p:tag name="AS_UNIQUEID" val="334"/>
</p:tagLst>
</file>

<file path=ppt/tags/tag243.xml><?xml version="1.0" encoding="utf-8"?>
<p:tagLst xmlns:a="http://schemas.openxmlformats.org/drawingml/2006/main" xmlns:r="http://schemas.openxmlformats.org/officeDocument/2006/relationships" xmlns:p="http://schemas.openxmlformats.org/presentationml/2006/main">
  <p:tag name="AS_UNIQUEID" val="335"/>
</p:tagLst>
</file>

<file path=ppt/tags/tag244.xml><?xml version="1.0" encoding="utf-8"?>
<p:tagLst xmlns:a="http://schemas.openxmlformats.org/drawingml/2006/main" xmlns:r="http://schemas.openxmlformats.org/officeDocument/2006/relationships" xmlns:p="http://schemas.openxmlformats.org/presentationml/2006/main">
  <p:tag name="AS_UNIQUEID" val="336"/>
</p:tagLst>
</file>

<file path=ppt/tags/tag245.xml><?xml version="1.0" encoding="utf-8"?>
<p:tagLst xmlns:a="http://schemas.openxmlformats.org/drawingml/2006/main" xmlns:r="http://schemas.openxmlformats.org/officeDocument/2006/relationships" xmlns:p="http://schemas.openxmlformats.org/presentationml/2006/main">
  <p:tag name="AS_UNIQUEID" val="337"/>
</p:tagLst>
</file>

<file path=ppt/tags/tag246.xml><?xml version="1.0" encoding="utf-8"?>
<p:tagLst xmlns:a="http://schemas.openxmlformats.org/drawingml/2006/main" xmlns:r="http://schemas.openxmlformats.org/officeDocument/2006/relationships" xmlns:p="http://schemas.openxmlformats.org/presentationml/2006/main">
  <p:tag name="AS_UNIQUEID" val="338"/>
</p:tagLst>
</file>

<file path=ppt/tags/tag247.xml><?xml version="1.0" encoding="utf-8"?>
<p:tagLst xmlns:a="http://schemas.openxmlformats.org/drawingml/2006/main" xmlns:r="http://schemas.openxmlformats.org/officeDocument/2006/relationships" xmlns:p="http://schemas.openxmlformats.org/presentationml/2006/main">
  <p:tag name="AS_UNIQUEID" val="339"/>
</p:tagLst>
</file>

<file path=ppt/tags/tag248.xml><?xml version="1.0" encoding="utf-8"?>
<p:tagLst xmlns:a="http://schemas.openxmlformats.org/drawingml/2006/main" xmlns:r="http://schemas.openxmlformats.org/officeDocument/2006/relationships" xmlns:p="http://schemas.openxmlformats.org/presentationml/2006/main">
  <p:tag name="AS_UNIQUEID" val="340"/>
</p:tagLst>
</file>

<file path=ppt/tags/tag249.xml><?xml version="1.0" encoding="utf-8"?>
<p:tagLst xmlns:a="http://schemas.openxmlformats.org/drawingml/2006/main" xmlns:r="http://schemas.openxmlformats.org/officeDocument/2006/relationships" xmlns:p="http://schemas.openxmlformats.org/presentationml/2006/main">
  <p:tag name="AS_UNIQUEID" val="341"/>
</p:tagLst>
</file>

<file path=ppt/tags/tag25.xml><?xml version="1.0" encoding="utf-8"?>
<p:tagLst xmlns:a="http://schemas.openxmlformats.org/drawingml/2006/main" xmlns:r="http://schemas.openxmlformats.org/officeDocument/2006/relationships" xmlns:p="http://schemas.openxmlformats.org/presentationml/2006/main">
  <p:tag name="AS_UNIQUEID" val="94"/>
</p:tagLst>
</file>

<file path=ppt/tags/tag250.xml><?xml version="1.0" encoding="utf-8"?>
<p:tagLst xmlns:a="http://schemas.openxmlformats.org/drawingml/2006/main" xmlns:r="http://schemas.openxmlformats.org/officeDocument/2006/relationships" xmlns:p="http://schemas.openxmlformats.org/presentationml/2006/main">
  <p:tag name="AS_UNIQUEID" val="342"/>
</p:tagLst>
</file>

<file path=ppt/tags/tag251.xml><?xml version="1.0" encoding="utf-8"?>
<p:tagLst xmlns:a="http://schemas.openxmlformats.org/drawingml/2006/main" xmlns:r="http://schemas.openxmlformats.org/officeDocument/2006/relationships" xmlns:p="http://schemas.openxmlformats.org/presentationml/2006/main">
  <p:tag name="AS_UNIQUEID" val="343"/>
</p:tagLst>
</file>

<file path=ppt/tags/tag252.xml><?xml version="1.0" encoding="utf-8"?>
<p:tagLst xmlns:a="http://schemas.openxmlformats.org/drawingml/2006/main" xmlns:r="http://schemas.openxmlformats.org/officeDocument/2006/relationships" xmlns:p="http://schemas.openxmlformats.org/presentationml/2006/main">
  <p:tag name="AS_UNIQUEID" val="344"/>
</p:tagLst>
</file>

<file path=ppt/tags/tag253.xml><?xml version="1.0" encoding="utf-8"?>
<p:tagLst xmlns:a="http://schemas.openxmlformats.org/drawingml/2006/main" xmlns:r="http://schemas.openxmlformats.org/officeDocument/2006/relationships" xmlns:p="http://schemas.openxmlformats.org/presentationml/2006/main">
  <p:tag name="AS_UNIQUEID" val="346"/>
</p:tagLst>
</file>

<file path=ppt/tags/tag254.xml><?xml version="1.0" encoding="utf-8"?>
<p:tagLst xmlns:a="http://schemas.openxmlformats.org/drawingml/2006/main" xmlns:r="http://schemas.openxmlformats.org/officeDocument/2006/relationships" xmlns:p="http://schemas.openxmlformats.org/presentationml/2006/main">
  <p:tag name="AS_UNIQUEID" val="347"/>
</p:tagLst>
</file>

<file path=ppt/tags/tag255.xml><?xml version="1.0" encoding="utf-8"?>
<p:tagLst xmlns:a="http://schemas.openxmlformats.org/drawingml/2006/main" xmlns:r="http://schemas.openxmlformats.org/officeDocument/2006/relationships" xmlns:p="http://schemas.openxmlformats.org/presentationml/2006/main">
  <p:tag name="AS_UNIQUEID" val="348"/>
</p:tagLst>
</file>

<file path=ppt/tags/tag256.xml><?xml version="1.0" encoding="utf-8"?>
<p:tagLst xmlns:a="http://schemas.openxmlformats.org/drawingml/2006/main" xmlns:r="http://schemas.openxmlformats.org/officeDocument/2006/relationships" xmlns:p="http://schemas.openxmlformats.org/presentationml/2006/main">
  <p:tag name="AS_UNIQUEID" val="350"/>
</p:tagLst>
</file>

<file path=ppt/tags/tag257.xml><?xml version="1.0" encoding="utf-8"?>
<p:tagLst xmlns:a="http://schemas.openxmlformats.org/drawingml/2006/main" xmlns:r="http://schemas.openxmlformats.org/officeDocument/2006/relationships" xmlns:p="http://schemas.openxmlformats.org/presentationml/2006/main">
  <p:tag name="AS_UNIQUEID" val="351"/>
</p:tagLst>
</file>

<file path=ppt/tags/tag258.xml><?xml version="1.0" encoding="utf-8"?>
<p:tagLst xmlns:a="http://schemas.openxmlformats.org/drawingml/2006/main" xmlns:r="http://schemas.openxmlformats.org/officeDocument/2006/relationships" xmlns:p="http://schemas.openxmlformats.org/presentationml/2006/main">
  <p:tag name="AS_UNIQUEID" val="352"/>
</p:tagLst>
</file>

<file path=ppt/tags/tag259.xml><?xml version="1.0" encoding="utf-8"?>
<p:tagLst xmlns:a="http://schemas.openxmlformats.org/drawingml/2006/main" xmlns:r="http://schemas.openxmlformats.org/officeDocument/2006/relationships" xmlns:p="http://schemas.openxmlformats.org/presentationml/2006/main">
  <p:tag name="AS_UNIQUEID" val="353"/>
</p:tagLst>
</file>

<file path=ppt/tags/tag26.xml><?xml version="1.0" encoding="utf-8"?>
<p:tagLst xmlns:a="http://schemas.openxmlformats.org/drawingml/2006/main" xmlns:r="http://schemas.openxmlformats.org/officeDocument/2006/relationships" xmlns:p="http://schemas.openxmlformats.org/presentationml/2006/main">
  <p:tag name="AS_UNIQUEID" val="95"/>
</p:tagLst>
</file>

<file path=ppt/tags/tag260.xml><?xml version="1.0" encoding="utf-8"?>
<p:tagLst xmlns:a="http://schemas.openxmlformats.org/drawingml/2006/main" xmlns:r="http://schemas.openxmlformats.org/officeDocument/2006/relationships" xmlns:p="http://schemas.openxmlformats.org/presentationml/2006/main">
  <p:tag name="AS_UNIQUEID" val="354"/>
</p:tagLst>
</file>

<file path=ppt/tags/tag261.xml><?xml version="1.0" encoding="utf-8"?>
<p:tagLst xmlns:a="http://schemas.openxmlformats.org/drawingml/2006/main" xmlns:r="http://schemas.openxmlformats.org/officeDocument/2006/relationships" xmlns:p="http://schemas.openxmlformats.org/presentationml/2006/main">
  <p:tag name="AS_UNIQUEID" val="355"/>
</p:tagLst>
</file>

<file path=ppt/tags/tag262.xml><?xml version="1.0" encoding="utf-8"?>
<p:tagLst xmlns:a="http://schemas.openxmlformats.org/drawingml/2006/main" xmlns:r="http://schemas.openxmlformats.org/officeDocument/2006/relationships" xmlns:p="http://schemas.openxmlformats.org/presentationml/2006/main">
  <p:tag name="AS_UNIQUEID" val="356"/>
</p:tagLst>
</file>

<file path=ppt/tags/tag263.xml><?xml version="1.0" encoding="utf-8"?>
<p:tagLst xmlns:a="http://schemas.openxmlformats.org/drawingml/2006/main" xmlns:r="http://schemas.openxmlformats.org/officeDocument/2006/relationships" xmlns:p="http://schemas.openxmlformats.org/presentationml/2006/main">
  <p:tag name="AS_UNIQUEID" val="357"/>
</p:tagLst>
</file>

<file path=ppt/tags/tag264.xml><?xml version="1.0" encoding="utf-8"?>
<p:tagLst xmlns:a="http://schemas.openxmlformats.org/drawingml/2006/main" xmlns:r="http://schemas.openxmlformats.org/officeDocument/2006/relationships" xmlns:p="http://schemas.openxmlformats.org/presentationml/2006/main">
  <p:tag name="AS_UNIQUEID" val="358"/>
</p:tagLst>
</file>

<file path=ppt/tags/tag265.xml><?xml version="1.0" encoding="utf-8"?>
<p:tagLst xmlns:a="http://schemas.openxmlformats.org/drawingml/2006/main" xmlns:r="http://schemas.openxmlformats.org/officeDocument/2006/relationships" xmlns:p="http://schemas.openxmlformats.org/presentationml/2006/main">
  <p:tag name="AS_UNIQUEID" val="359"/>
</p:tagLst>
</file>

<file path=ppt/tags/tag266.xml><?xml version="1.0" encoding="utf-8"?>
<p:tagLst xmlns:a="http://schemas.openxmlformats.org/drawingml/2006/main" xmlns:r="http://schemas.openxmlformats.org/officeDocument/2006/relationships" xmlns:p="http://schemas.openxmlformats.org/presentationml/2006/main">
  <p:tag name="AS_UNIQUEID" val="360"/>
</p:tagLst>
</file>

<file path=ppt/tags/tag267.xml><?xml version="1.0" encoding="utf-8"?>
<p:tagLst xmlns:a="http://schemas.openxmlformats.org/drawingml/2006/main" xmlns:r="http://schemas.openxmlformats.org/officeDocument/2006/relationships" xmlns:p="http://schemas.openxmlformats.org/presentationml/2006/main">
  <p:tag name="AS_UNIQUEID" val="361"/>
</p:tagLst>
</file>

<file path=ppt/tags/tag268.xml><?xml version="1.0" encoding="utf-8"?>
<p:tagLst xmlns:a="http://schemas.openxmlformats.org/drawingml/2006/main" xmlns:r="http://schemas.openxmlformats.org/officeDocument/2006/relationships" xmlns:p="http://schemas.openxmlformats.org/presentationml/2006/main">
  <p:tag name="AS_UNIQUEID" val="362"/>
</p:tagLst>
</file>

<file path=ppt/tags/tag269.xml><?xml version="1.0" encoding="utf-8"?>
<p:tagLst xmlns:a="http://schemas.openxmlformats.org/drawingml/2006/main" xmlns:r="http://schemas.openxmlformats.org/officeDocument/2006/relationships" xmlns:p="http://schemas.openxmlformats.org/presentationml/2006/main">
  <p:tag name="AS_UNIQUEID" val="363"/>
</p:tagLst>
</file>

<file path=ppt/tags/tag27.xml><?xml version="1.0" encoding="utf-8"?>
<p:tagLst xmlns:a="http://schemas.openxmlformats.org/drawingml/2006/main" xmlns:r="http://schemas.openxmlformats.org/officeDocument/2006/relationships" xmlns:p="http://schemas.openxmlformats.org/presentationml/2006/main">
  <p:tag name="AS_UNIQUEID" val="96"/>
</p:tagLst>
</file>

<file path=ppt/tags/tag270.xml><?xml version="1.0" encoding="utf-8"?>
<p:tagLst xmlns:a="http://schemas.openxmlformats.org/drawingml/2006/main" xmlns:r="http://schemas.openxmlformats.org/officeDocument/2006/relationships" xmlns:p="http://schemas.openxmlformats.org/presentationml/2006/main">
  <p:tag name="AS_UNIQUEID" val="364"/>
</p:tagLst>
</file>

<file path=ppt/tags/tag271.xml><?xml version="1.0" encoding="utf-8"?>
<p:tagLst xmlns:a="http://schemas.openxmlformats.org/drawingml/2006/main" xmlns:r="http://schemas.openxmlformats.org/officeDocument/2006/relationships" xmlns:p="http://schemas.openxmlformats.org/presentationml/2006/main">
  <p:tag name="AS_UNIQUEID" val="365"/>
</p:tagLst>
</file>

<file path=ppt/tags/tag272.xml><?xml version="1.0" encoding="utf-8"?>
<p:tagLst xmlns:a="http://schemas.openxmlformats.org/drawingml/2006/main" xmlns:r="http://schemas.openxmlformats.org/officeDocument/2006/relationships" xmlns:p="http://schemas.openxmlformats.org/presentationml/2006/main">
  <p:tag name="AS_UNIQUEID" val="366"/>
</p:tagLst>
</file>

<file path=ppt/tags/tag273.xml><?xml version="1.0" encoding="utf-8"?>
<p:tagLst xmlns:a="http://schemas.openxmlformats.org/drawingml/2006/main" xmlns:r="http://schemas.openxmlformats.org/officeDocument/2006/relationships" xmlns:p="http://schemas.openxmlformats.org/presentationml/2006/main">
  <p:tag name="AS_UNIQUEID" val="367"/>
</p:tagLst>
</file>

<file path=ppt/tags/tag274.xml><?xml version="1.0" encoding="utf-8"?>
<p:tagLst xmlns:a="http://schemas.openxmlformats.org/drawingml/2006/main" xmlns:r="http://schemas.openxmlformats.org/officeDocument/2006/relationships" xmlns:p="http://schemas.openxmlformats.org/presentationml/2006/main">
  <p:tag name="AS_UNIQUEID" val="368"/>
</p:tagLst>
</file>

<file path=ppt/tags/tag275.xml><?xml version="1.0" encoding="utf-8"?>
<p:tagLst xmlns:a="http://schemas.openxmlformats.org/drawingml/2006/main" xmlns:r="http://schemas.openxmlformats.org/officeDocument/2006/relationships" xmlns:p="http://schemas.openxmlformats.org/presentationml/2006/main">
  <p:tag name="AS_UNIQUEID" val="369"/>
</p:tagLst>
</file>

<file path=ppt/tags/tag276.xml><?xml version="1.0" encoding="utf-8"?>
<p:tagLst xmlns:a="http://schemas.openxmlformats.org/drawingml/2006/main" xmlns:r="http://schemas.openxmlformats.org/officeDocument/2006/relationships" xmlns:p="http://schemas.openxmlformats.org/presentationml/2006/main">
  <p:tag name="AS_UNIQUEID" val="370"/>
</p:tagLst>
</file>

<file path=ppt/tags/tag277.xml><?xml version="1.0" encoding="utf-8"?>
<p:tagLst xmlns:a="http://schemas.openxmlformats.org/drawingml/2006/main" xmlns:r="http://schemas.openxmlformats.org/officeDocument/2006/relationships" xmlns:p="http://schemas.openxmlformats.org/presentationml/2006/main">
  <p:tag name="AS_UNIQUEID" val="371"/>
</p:tagLst>
</file>

<file path=ppt/tags/tag278.xml><?xml version="1.0" encoding="utf-8"?>
<p:tagLst xmlns:a="http://schemas.openxmlformats.org/drawingml/2006/main" xmlns:r="http://schemas.openxmlformats.org/officeDocument/2006/relationships" xmlns:p="http://schemas.openxmlformats.org/presentationml/2006/main">
  <p:tag name="AS_UNIQUEID" val="372"/>
</p:tagLst>
</file>

<file path=ppt/tags/tag279.xml><?xml version="1.0" encoding="utf-8"?>
<p:tagLst xmlns:a="http://schemas.openxmlformats.org/drawingml/2006/main" xmlns:r="http://schemas.openxmlformats.org/officeDocument/2006/relationships" xmlns:p="http://schemas.openxmlformats.org/presentationml/2006/main">
  <p:tag name="AS_UNIQUEID" val="373"/>
</p:tagLst>
</file>

<file path=ppt/tags/tag28.xml><?xml version="1.0" encoding="utf-8"?>
<p:tagLst xmlns:a="http://schemas.openxmlformats.org/drawingml/2006/main" xmlns:r="http://schemas.openxmlformats.org/officeDocument/2006/relationships" xmlns:p="http://schemas.openxmlformats.org/presentationml/2006/main">
  <p:tag name="AS_UNIQUEID" val="98"/>
</p:tagLst>
</file>

<file path=ppt/tags/tag280.xml><?xml version="1.0" encoding="utf-8"?>
<p:tagLst xmlns:a="http://schemas.openxmlformats.org/drawingml/2006/main" xmlns:r="http://schemas.openxmlformats.org/officeDocument/2006/relationships" xmlns:p="http://schemas.openxmlformats.org/presentationml/2006/main">
  <p:tag name="AS_UNIQUEID" val="374"/>
</p:tagLst>
</file>

<file path=ppt/tags/tag281.xml><?xml version="1.0" encoding="utf-8"?>
<p:tagLst xmlns:a="http://schemas.openxmlformats.org/drawingml/2006/main" xmlns:r="http://schemas.openxmlformats.org/officeDocument/2006/relationships" xmlns:p="http://schemas.openxmlformats.org/presentationml/2006/main">
  <p:tag name="AS_UNIQUEID" val="375"/>
</p:tagLst>
</file>

<file path=ppt/tags/tag282.xml><?xml version="1.0" encoding="utf-8"?>
<p:tagLst xmlns:a="http://schemas.openxmlformats.org/drawingml/2006/main" xmlns:r="http://schemas.openxmlformats.org/officeDocument/2006/relationships" xmlns:p="http://schemas.openxmlformats.org/presentationml/2006/main">
  <p:tag name="AS_UNIQUEID" val="376"/>
</p:tagLst>
</file>

<file path=ppt/tags/tag283.xml><?xml version="1.0" encoding="utf-8"?>
<p:tagLst xmlns:a="http://schemas.openxmlformats.org/drawingml/2006/main" xmlns:r="http://schemas.openxmlformats.org/officeDocument/2006/relationships" xmlns:p="http://schemas.openxmlformats.org/presentationml/2006/main">
  <p:tag name="AS_UNIQUEID" val="377"/>
</p:tagLst>
</file>

<file path=ppt/tags/tag284.xml><?xml version="1.0" encoding="utf-8"?>
<p:tagLst xmlns:a="http://schemas.openxmlformats.org/drawingml/2006/main" xmlns:r="http://schemas.openxmlformats.org/officeDocument/2006/relationships" xmlns:p="http://schemas.openxmlformats.org/presentationml/2006/main">
  <p:tag name="AS_UNIQUEID" val="378"/>
</p:tagLst>
</file>

<file path=ppt/tags/tag285.xml><?xml version="1.0" encoding="utf-8"?>
<p:tagLst xmlns:a="http://schemas.openxmlformats.org/drawingml/2006/main" xmlns:r="http://schemas.openxmlformats.org/officeDocument/2006/relationships" xmlns:p="http://schemas.openxmlformats.org/presentationml/2006/main">
  <p:tag name="AS_UNIQUEID" val="379"/>
</p:tagLst>
</file>

<file path=ppt/tags/tag286.xml><?xml version="1.0" encoding="utf-8"?>
<p:tagLst xmlns:a="http://schemas.openxmlformats.org/drawingml/2006/main" xmlns:r="http://schemas.openxmlformats.org/officeDocument/2006/relationships" xmlns:p="http://schemas.openxmlformats.org/presentationml/2006/main">
  <p:tag name="AS_UNIQUEID" val="380"/>
</p:tagLst>
</file>

<file path=ppt/tags/tag287.xml><?xml version="1.0" encoding="utf-8"?>
<p:tagLst xmlns:a="http://schemas.openxmlformats.org/drawingml/2006/main" xmlns:r="http://schemas.openxmlformats.org/officeDocument/2006/relationships" xmlns:p="http://schemas.openxmlformats.org/presentationml/2006/main">
  <p:tag name="AS_UNIQUEID" val="381"/>
</p:tagLst>
</file>

<file path=ppt/tags/tag288.xml><?xml version="1.0" encoding="utf-8"?>
<p:tagLst xmlns:a="http://schemas.openxmlformats.org/drawingml/2006/main" xmlns:r="http://schemas.openxmlformats.org/officeDocument/2006/relationships" xmlns:p="http://schemas.openxmlformats.org/presentationml/2006/main">
  <p:tag name="AS_UNIQUEID" val="382"/>
</p:tagLst>
</file>

<file path=ppt/tags/tag289.xml><?xml version="1.0" encoding="utf-8"?>
<p:tagLst xmlns:a="http://schemas.openxmlformats.org/drawingml/2006/main" xmlns:r="http://schemas.openxmlformats.org/officeDocument/2006/relationships" xmlns:p="http://schemas.openxmlformats.org/presentationml/2006/main">
  <p:tag name="AS_UNIQUEID" val="383"/>
</p:tagLst>
</file>

<file path=ppt/tags/tag29.xml><?xml version="1.0" encoding="utf-8"?>
<p:tagLst xmlns:a="http://schemas.openxmlformats.org/drawingml/2006/main" xmlns:r="http://schemas.openxmlformats.org/officeDocument/2006/relationships" xmlns:p="http://schemas.openxmlformats.org/presentationml/2006/main">
  <p:tag name="AS_UNIQUEID" val="99"/>
</p:tagLst>
</file>

<file path=ppt/tags/tag290.xml><?xml version="1.0" encoding="utf-8"?>
<p:tagLst xmlns:a="http://schemas.openxmlformats.org/drawingml/2006/main" xmlns:r="http://schemas.openxmlformats.org/officeDocument/2006/relationships" xmlns:p="http://schemas.openxmlformats.org/presentationml/2006/main">
  <p:tag name="AS_UNIQUEID" val="384"/>
</p:tagLst>
</file>

<file path=ppt/tags/tag291.xml><?xml version="1.0" encoding="utf-8"?>
<p:tagLst xmlns:a="http://schemas.openxmlformats.org/drawingml/2006/main" xmlns:r="http://schemas.openxmlformats.org/officeDocument/2006/relationships" xmlns:p="http://schemas.openxmlformats.org/presentationml/2006/main">
  <p:tag name="AS_UNIQUEID" val="385"/>
</p:tagLst>
</file>

<file path=ppt/tags/tag292.xml><?xml version="1.0" encoding="utf-8"?>
<p:tagLst xmlns:a="http://schemas.openxmlformats.org/drawingml/2006/main" xmlns:r="http://schemas.openxmlformats.org/officeDocument/2006/relationships" xmlns:p="http://schemas.openxmlformats.org/presentationml/2006/main">
  <p:tag name="AS_UNIQUEID" val="386"/>
</p:tagLst>
</file>

<file path=ppt/tags/tag293.xml><?xml version="1.0" encoding="utf-8"?>
<p:tagLst xmlns:a="http://schemas.openxmlformats.org/drawingml/2006/main" xmlns:r="http://schemas.openxmlformats.org/officeDocument/2006/relationships" xmlns:p="http://schemas.openxmlformats.org/presentationml/2006/main">
  <p:tag name="AS_UNIQUEID" val="387"/>
</p:tagLst>
</file>

<file path=ppt/tags/tag294.xml><?xml version="1.0" encoding="utf-8"?>
<p:tagLst xmlns:a="http://schemas.openxmlformats.org/drawingml/2006/main" xmlns:r="http://schemas.openxmlformats.org/officeDocument/2006/relationships" xmlns:p="http://schemas.openxmlformats.org/presentationml/2006/main">
  <p:tag name="AS_UNIQUEID" val="388"/>
</p:tagLst>
</file>

<file path=ppt/tags/tag295.xml><?xml version="1.0" encoding="utf-8"?>
<p:tagLst xmlns:a="http://schemas.openxmlformats.org/drawingml/2006/main" xmlns:r="http://schemas.openxmlformats.org/officeDocument/2006/relationships" xmlns:p="http://schemas.openxmlformats.org/presentationml/2006/main">
  <p:tag name="AS_UNIQUEID" val="389"/>
</p:tagLst>
</file>

<file path=ppt/tags/tag296.xml><?xml version="1.0" encoding="utf-8"?>
<p:tagLst xmlns:a="http://schemas.openxmlformats.org/drawingml/2006/main" xmlns:r="http://schemas.openxmlformats.org/officeDocument/2006/relationships" xmlns:p="http://schemas.openxmlformats.org/presentationml/2006/main">
  <p:tag name="AS_UNIQUEID" val="390"/>
</p:tagLst>
</file>

<file path=ppt/tags/tag297.xml><?xml version="1.0" encoding="utf-8"?>
<p:tagLst xmlns:a="http://schemas.openxmlformats.org/drawingml/2006/main" xmlns:r="http://schemas.openxmlformats.org/officeDocument/2006/relationships" xmlns:p="http://schemas.openxmlformats.org/presentationml/2006/main">
  <p:tag name="AS_UNIQUEID" val="391"/>
</p:tagLst>
</file>

<file path=ppt/tags/tag298.xml><?xml version="1.0" encoding="utf-8"?>
<p:tagLst xmlns:a="http://schemas.openxmlformats.org/drawingml/2006/main" xmlns:r="http://schemas.openxmlformats.org/officeDocument/2006/relationships" xmlns:p="http://schemas.openxmlformats.org/presentationml/2006/main">
  <p:tag name="AS_UNIQUEID" val="392"/>
</p:tagLst>
</file>

<file path=ppt/tags/tag299.xml><?xml version="1.0" encoding="utf-8"?>
<p:tagLst xmlns:a="http://schemas.openxmlformats.org/drawingml/2006/main" xmlns:r="http://schemas.openxmlformats.org/officeDocument/2006/relationships" xmlns:p="http://schemas.openxmlformats.org/presentationml/2006/main">
  <p:tag name="AS_UNIQUEID" val="394"/>
</p:tagLst>
</file>

<file path=ppt/tags/tag3.xml><?xml version="1.0" encoding="utf-8"?>
<p:tagLst xmlns:a="http://schemas.openxmlformats.org/drawingml/2006/main" xmlns:r="http://schemas.openxmlformats.org/officeDocument/2006/relationships" xmlns:p="http://schemas.openxmlformats.org/presentationml/2006/main">
  <p:tag name="AS_UNIQUEID" val="143"/>
</p:tagLst>
</file>

<file path=ppt/tags/tag30.xml><?xml version="1.0" encoding="utf-8"?>
<p:tagLst xmlns:a="http://schemas.openxmlformats.org/drawingml/2006/main" xmlns:r="http://schemas.openxmlformats.org/officeDocument/2006/relationships" xmlns:p="http://schemas.openxmlformats.org/presentationml/2006/main">
  <p:tag name="AS_UNIQUEID" val="100"/>
</p:tagLst>
</file>

<file path=ppt/tags/tag300.xml><?xml version="1.0" encoding="utf-8"?>
<p:tagLst xmlns:a="http://schemas.openxmlformats.org/drawingml/2006/main" xmlns:r="http://schemas.openxmlformats.org/officeDocument/2006/relationships" xmlns:p="http://schemas.openxmlformats.org/presentationml/2006/main">
  <p:tag name="AS_UNIQUEID" val="395"/>
</p:tagLst>
</file>

<file path=ppt/tags/tag301.xml><?xml version="1.0" encoding="utf-8"?>
<p:tagLst xmlns:a="http://schemas.openxmlformats.org/drawingml/2006/main" xmlns:r="http://schemas.openxmlformats.org/officeDocument/2006/relationships" xmlns:p="http://schemas.openxmlformats.org/presentationml/2006/main">
  <p:tag name="AS_UNIQUEID" val="396"/>
</p:tagLst>
</file>

<file path=ppt/tags/tag302.xml><?xml version="1.0" encoding="utf-8"?>
<p:tagLst xmlns:a="http://schemas.openxmlformats.org/drawingml/2006/main" xmlns:r="http://schemas.openxmlformats.org/officeDocument/2006/relationships" xmlns:p="http://schemas.openxmlformats.org/presentationml/2006/main">
  <p:tag name="AS_UNIQUEID" val="398"/>
</p:tagLst>
</file>

<file path=ppt/tags/tag303.xml><?xml version="1.0" encoding="utf-8"?>
<p:tagLst xmlns:a="http://schemas.openxmlformats.org/drawingml/2006/main" xmlns:r="http://schemas.openxmlformats.org/officeDocument/2006/relationships" xmlns:p="http://schemas.openxmlformats.org/presentationml/2006/main">
  <p:tag name="AS_UNIQUEID" val="399"/>
</p:tagLst>
</file>

<file path=ppt/tags/tag304.xml><?xml version="1.0" encoding="utf-8"?>
<p:tagLst xmlns:a="http://schemas.openxmlformats.org/drawingml/2006/main" xmlns:r="http://schemas.openxmlformats.org/officeDocument/2006/relationships" xmlns:p="http://schemas.openxmlformats.org/presentationml/2006/main">
  <p:tag name="AS_UNIQUEID" val="400"/>
</p:tagLst>
</file>

<file path=ppt/tags/tag305.xml><?xml version="1.0" encoding="utf-8"?>
<p:tagLst xmlns:a="http://schemas.openxmlformats.org/drawingml/2006/main" xmlns:r="http://schemas.openxmlformats.org/officeDocument/2006/relationships" xmlns:p="http://schemas.openxmlformats.org/presentationml/2006/main">
  <p:tag name="AS_UNIQUEID" val="402"/>
</p:tagLst>
</file>

<file path=ppt/tags/tag306.xml><?xml version="1.0" encoding="utf-8"?>
<p:tagLst xmlns:a="http://schemas.openxmlformats.org/drawingml/2006/main" xmlns:r="http://schemas.openxmlformats.org/officeDocument/2006/relationships" xmlns:p="http://schemas.openxmlformats.org/presentationml/2006/main">
  <p:tag name="AS_UNIQUEID" val="403"/>
</p:tagLst>
</file>

<file path=ppt/tags/tag307.xml><?xml version="1.0" encoding="utf-8"?>
<p:tagLst xmlns:a="http://schemas.openxmlformats.org/drawingml/2006/main" xmlns:r="http://schemas.openxmlformats.org/officeDocument/2006/relationships" xmlns:p="http://schemas.openxmlformats.org/presentationml/2006/main">
  <p:tag name="AS_UNIQUEID" val="404"/>
</p:tagLst>
</file>

<file path=ppt/tags/tag308.xml><?xml version="1.0" encoding="utf-8"?>
<p:tagLst xmlns:a="http://schemas.openxmlformats.org/drawingml/2006/main" xmlns:r="http://schemas.openxmlformats.org/officeDocument/2006/relationships" xmlns:p="http://schemas.openxmlformats.org/presentationml/2006/main">
  <p:tag name="AS_UNIQUEID" val="405"/>
</p:tagLst>
</file>

<file path=ppt/tags/tag309.xml><?xml version="1.0" encoding="utf-8"?>
<p:tagLst xmlns:a="http://schemas.openxmlformats.org/drawingml/2006/main" xmlns:r="http://schemas.openxmlformats.org/officeDocument/2006/relationships" xmlns:p="http://schemas.openxmlformats.org/presentationml/2006/main">
  <p:tag name="AS_UNIQUEID" val="406"/>
</p:tagLst>
</file>

<file path=ppt/tags/tag31.xml><?xml version="1.0" encoding="utf-8"?>
<p:tagLst xmlns:a="http://schemas.openxmlformats.org/drawingml/2006/main" xmlns:r="http://schemas.openxmlformats.org/officeDocument/2006/relationships" xmlns:p="http://schemas.openxmlformats.org/presentationml/2006/main">
  <p:tag name="AS_UNIQUEID" val="101"/>
</p:tagLst>
</file>

<file path=ppt/tags/tag310.xml><?xml version="1.0" encoding="utf-8"?>
<p:tagLst xmlns:a="http://schemas.openxmlformats.org/drawingml/2006/main" xmlns:r="http://schemas.openxmlformats.org/officeDocument/2006/relationships" xmlns:p="http://schemas.openxmlformats.org/presentationml/2006/main">
  <p:tag name="AS_UNIQUEID" val="407"/>
</p:tagLst>
</file>

<file path=ppt/tags/tag311.xml><?xml version="1.0" encoding="utf-8"?>
<p:tagLst xmlns:a="http://schemas.openxmlformats.org/drawingml/2006/main" xmlns:r="http://schemas.openxmlformats.org/officeDocument/2006/relationships" xmlns:p="http://schemas.openxmlformats.org/presentationml/2006/main">
  <p:tag name="AS_UNIQUEID" val="408"/>
</p:tagLst>
</file>

<file path=ppt/tags/tag312.xml><?xml version="1.0" encoding="utf-8"?>
<p:tagLst xmlns:a="http://schemas.openxmlformats.org/drawingml/2006/main" xmlns:r="http://schemas.openxmlformats.org/officeDocument/2006/relationships" xmlns:p="http://schemas.openxmlformats.org/presentationml/2006/main">
  <p:tag name="AS_UNIQUEID" val="409"/>
</p:tagLst>
</file>

<file path=ppt/tags/tag313.xml><?xml version="1.0" encoding="utf-8"?>
<p:tagLst xmlns:a="http://schemas.openxmlformats.org/drawingml/2006/main" xmlns:r="http://schemas.openxmlformats.org/officeDocument/2006/relationships" xmlns:p="http://schemas.openxmlformats.org/presentationml/2006/main">
  <p:tag name="AS_UNIQUEID" val="410"/>
</p:tagLst>
</file>

<file path=ppt/tags/tag314.xml><?xml version="1.0" encoding="utf-8"?>
<p:tagLst xmlns:a="http://schemas.openxmlformats.org/drawingml/2006/main" xmlns:r="http://schemas.openxmlformats.org/officeDocument/2006/relationships" xmlns:p="http://schemas.openxmlformats.org/presentationml/2006/main">
  <p:tag name="AS_UNIQUEID" val="411"/>
</p:tagLst>
</file>

<file path=ppt/tags/tag315.xml><?xml version="1.0" encoding="utf-8"?>
<p:tagLst xmlns:a="http://schemas.openxmlformats.org/drawingml/2006/main" xmlns:r="http://schemas.openxmlformats.org/officeDocument/2006/relationships" xmlns:p="http://schemas.openxmlformats.org/presentationml/2006/main">
  <p:tag name="AS_UNIQUEID" val="412"/>
</p:tagLst>
</file>

<file path=ppt/tags/tag316.xml><?xml version="1.0" encoding="utf-8"?>
<p:tagLst xmlns:a="http://schemas.openxmlformats.org/drawingml/2006/main" xmlns:r="http://schemas.openxmlformats.org/officeDocument/2006/relationships" xmlns:p="http://schemas.openxmlformats.org/presentationml/2006/main">
  <p:tag name="AS_UNIQUEID" val="413"/>
</p:tagLst>
</file>

<file path=ppt/tags/tag317.xml><?xml version="1.0" encoding="utf-8"?>
<p:tagLst xmlns:a="http://schemas.openxmlformats.org/drawingml/2006/main" xmlns:r="http://schemas.openxmlformats.org/officeDocument/2006/relationships" xmlns:p="http://schemas.openxmlformats.org/presentationml/2006/main">
  <p:tag name="AS_UNIQUEID" val="414"/>
</p:tagLst>
</file>

<file path=ppt/tags/tag318.xml><?xml version="1.0" encoding="utf-8"?>
<p:tagLst xmlns:a="http://schemas.openxmlformats.org/drawingml/2006/main" xmlns:r="http://schemas.openxmlformats.org/officeDocument/2006/relationships" xmlns:p="http://schemas.openxmlformats.org/presentationml/2006/main">
  <p:tag name="AS_UNIQUEID" val="415"/>
</p:tagLst>
</file>

<file path=ppt/tags/tag319.xml><?xml version="1.0" encoding="utf-8"?>
<p:tagLst xmlns:a="http://schemas.openxmlformats.org/drawingml/2006/main" xmlns:r="http://schemas.openxmlformats.org/officeDocument/2006/relationships" xmlns:p="http://schemas.openxmlformats.org/presentationml/2006/main">
  <p:tag name="AS_UNIQUEID" val="416"/>
</p:tagLst>
</file>

<file path=ppt/tags/tag32.xml><?xml version="1.0" encoding="utf-8"?>
<p:tagLst xmlns:a="http://schemas.openxmlformats.org/drawingml/2006/main" xmlns:r="http://schemas.openxmlformats.org/officeDocument/2006/relationships" xmlns:p="http://schemas.openxmlformats.org/presentationml/2006/main">
  <p:tag name="AS_UNIQUEID" val="102"/>
</p:tagLst>
</file>

<file path=ppt/tags/tag320.xml><?xml version="1.0" encoding="utf-8"?>
<p:tagLst xmlns:a="http://schemas.openxmlformats.org/drawingml/2006/main" xmlns:r="http://schemas.openxmlformats.org/officeDocument/2006/relationships" xmlns:p="http://schemas.openxmlformats.org/presentationml/2006/main">
  <p:tag name="AS_UNIQUEID" val="417"/>
</p:tagLst>
</file>

<file path=ppt/tags/tag321.xml><?xml version="1.0" encoding="utf-8"?>
<p:tagLst xmlns:a="http://schemas.openxmlformats.org/drawingml/2006/main" xmlns:r="http://schemas.openxmlformats.org/officeDocument/2006/relationships" xmlns:p="http://schemas.openxmlformats.org/presentationml/2006/main">
  <p:tag name="AS_UNIQUEID" val="418"/>
</p:tagLst>
</file>

<file path=ppt/tags/tag322.xml><?xml version="1.0" encoding="utf-8"?>
<p:tagLst xmlns:a="http://schemas.openxmlformats.org/drawingml/2006/main" xmlns:r="http://schemas.openxmlformats.org/officeDocument/2006/relationships" xmlns:p="http://schemas.openxmlformats.org/presentationml/2006/main">
  <p:tag name="AS_UNIQUEID" val="419"/>
</p:tagLst>
</file>

<file path=ppt/tags/tag323.xml><?xml version="1.0" encoding="utf-8"?>
<p:tagLst xmlns:a="http://schemas.openxmlformats.org/drawingml/2006/main" xmlns:r="http://schemas.openxmlformats.org/officeDocument/2006/relationships" xmlns:p="http://schemas.openxmlformats.org/presentationml/2006/main">
  <p:tag name="AS_UNIQUEID" val="420"/>
</p:tagLst>
</file>

<file path=ppt/tags/tag324.xml><?xml version="1.0" encoding="utf-8"?>
<p:tagLst xmlns:a="http://schemas.openxmlformats.org/drawingml/2006/main" xmlns:r="http://schemas.openxmlformats.org/officeDocument/2006/relationships" xmlns:p="http://schemas.openxmlformats.org/presentationml/2006/main">
  <p:tag name="AS_UNIQUEID" val="421"/>
</p:tagLst>
</file>

<file path=ppt/tags/tag325.xml><?xml version="1.0" encoding="utf-8"?>
<p:tagLst xmlns:a="http://schemas.openxmlformats.org/drawingml/2006/main" xmlns:r="http://schemas.openxmlformats.org/officeDocument/2006/relationships" xmlns:p="http://schemas.openxmlformats.org/presentationml/2006/main">
  <p:tag name="AS_UNIQUEID" val="422"/>
</p:tagLst>
</file>

<file path=ppt/tags/tag326.xml><?xml version="1.0" encoding="utf-8"?>
<p:tagLst xmlns:a="http://schemas.openxmlformats.org/drawingml/2006/main" xmlns:r="http://schemas.openxmlformats.org/officeDocument/2006/relationships" xmlns:p="http://schemas.openxmlformats.org/presentationml/2006/main">
  <p:tag name="AS_UNIQUEID" val="423"/>
</p:tagLst>
</file>

<file path=ppt/tags/tag327.xml><?xml version="1.0" encoding="utf-8"?>
<p:tagLst xmlns:a="http://schemas.openxmlformats.org/drawingml/2006/main" xmlns:r="http://schemas.openxmlformats.org/officeDocument/2006/relationships" xmlns:p="http://schemas.openxmlformats.org/presentationml/2006/main">
  <p:tag name="AS_UNIQUEID" val="424"/>
</p:tagLst>
</file>

<file path=ppt/tags/tag328.xml><?xml version="1.0" encoding="utf-8"?>
<p:tagLst xmlns:a="http://schemas.openxmlformats.org/drawingml/2006/main" xmlns:r="http://schemas.openxmlformats.org/officeDocument/2006/relationships" xmlns:p="http://schemas.openxmlformats.org/presentationml/2006/main">
  <p:tag name="AS_UNIQUEID" val="425"/>
</p:tagLst>
</file>

<file path=ppt/tags/tag329.xml><?xml version="1.0" encoding="utf-8"?>
<p:tagLst xmlns:a="http://schemas.openxmlformats.org/drawingml/2006/main" xmlns:r="http://schemas.openxmlformats.org/officeDocument/2006/relationships" xmlns:p="http://schemas.openxmlformats.org/presentationml/2006/main">
  <p:tag name="AS_UNIQUEID" val="426"/>
</p:tagLst>
</file>

<file path=ppt/tags/tag33.xml><?xml version="1.0" encoding="utf-8"?>
<p:tagLst xmlns:a="http://schemas.openxmlformats.org/drawingml/2006/main" xmlns:r="http://schemas.openxmlformats.org/officeDocument/2006/relationships" xmlns:p="http://schemas.openxmlformats.org/presentationml/2006/main">
  <p:tag name="AS_UNIQUEID" val="103"/>
</p:tagLst>
</file>

<file path=ppt/tags/tag330.xml><?xml version="1.0" encoding="utf-8"?>
<p:tagLst xmlns:a="http://schemas.openxmlformats.org/drawingml/2006/main" xmlns:r="http://schemas.openxmlformats.org/officeDocument/2006/relationships" xmlns:p="http://schemas.openxmlformats.org/presentationml/2006/main">
  <p:tag name="AS_UNIQUEID" val="427"/>
</p:tagLst>
</file>

<file path=ppt/tags/tag331.xml><?xml version="1.0" encoding="utf-8"?>
<p:tagLst xmlns:a="http://schemas.openxmlformats.org/drawingml/2006/main" xmlns:r="http://schemas.openxmlformats.org/officeDocument/2006/relationships" xmlns:p="http://schemas.openxmlformats.org/presentationml/2006/main">
  <p:tag name="AS_UNIQUEID" val="428"/>
</p:tagLst>
</file>

<file path=ppt/tags/tag332.xml><?xml version="1.0" encoding="utf-8"?>
<p:tagLst xmlns:a="http://schemas.openxmlformats.org/drawingml/2006/main" xmlns:r="http://schemas.openxmlformats.org/officeDocument/2006/relationships" xmlns:p="http://schemas.openxmlformats.org/presentationml/2006/main">
  <p:tag name="AS_UNIQUEID" val="429"/>
</p:tagLst>
</file>

<file path=ppt/tags/tag333.xml><?xml version="1.0" encoding="utf-8"?>
<p:tagLst xmlns:a="http://schemas.openxmlformats.org/drawingml/2006/main" xmlns:r="http://schemas.openxmlformats.org/officeDocument/2006/relationships" xmlns:p="http://schemas.openxmlformats.org/presentationml/2006/main">
  <p:tag name="AS_UNIQUEID" val="430"/>
</p:tagLst>
</file>

<file path=ppt/tags/tag334.xml><?xml version="1.0" encoding="utf-8"?>
<p:tagLst xmlns:a="http://schemas.openxmlformats.org/drawingml/2006/main" xmlns:r="http://schemas.openxmlformats.org/officeDocument/2006/relationships" xmlns:p="http://schemas.openxmlformats.org/presentationml/2006/main">
  <p:tag name="AS_UNIQUEID" val="431"/>
</p:tagLst>
</file>

<file path=ppt/tags/tag335.xml><?xml version="1.0" encoding="utf-8"?>
<p:tagLst xmlns:a="http://schemas.openxmlformats.org/drawingml/2006/main" xmlns:r="http://schemas.openxmlformats.org/officeDocument/2006/relationships" xmlns:p="http://schemas.openxmlformats.org/presentationml/2006/main">
  <p:tag name="AS_UNIQUEID" val="432"/>
</p:tagLst>
</file>

<file path=ppt/tags/tag336.xml><?xml version="1.0" encoding="utf-8"?>
<p:tagLst xmlns:a="http://schemas.openxmlformats.org/drawingml/2006/main" xmlns:r="http://schemas.openxmlformats.org/officeDocument/2006/relationships" xmlns:p="http://schemas.openxmlformats.org/presentationml/2006/main">
  <p:tag name="AS_UNIQUEID" val="433"/>
</p:tagLst>
</file>

<file path=ppt/tags/tag337.xml><?xml version="1.0" encoding="utf-8"?>
<p:tagLst xmlns:a="http://schemas.openxmlformats.org/drawingml/2006/main" xmlns:r="http://schemas.openxmlformats.org/officeDocument/2006/relationships" xmlns:p="http://schemas.openxmlformats.org/presentationml/2006/main">
  <p:tag name="AS_UNIQUEID" val="434"/>
</p:tagLst>
</file>

<file path=ppt/tags/tag338.xml><?xml version="1.0" encoding="utf-8"?>
<p:tagLst xmlns:a="http://schemas.openxmlformats.org/drawingml/2006/main" xmlns:r="http://schemas.openxmlformats.org/officeDocument/2006/relationships" xmlns:p="http://schemas.openxmlformats.org/presentationml/2006/main">
  <p:tag name="AS_UNIQUEID" val="435"/>
</p:tagLst>
</file>

<file path=ppt/tags/tag339.xml><?xml version="1.0" encoding="utf-8"?>
<p:tagLst xmlns:a="http://schemas.openxmlformats.org/drawingml/2006/main" xmlns:r="http://schemas.openxmlformats.org/officeDocument/2006/relationships" xmlns:p="http://schemas.openxmlformats.org/presentationml/2006/main">
  <p:tag name="AS_UNIQUEID" val="436"/>
</p:tagLst>
</file>

<file path=ppt/tags/tag34.xml><?xml version="1.0" encoding="utf-8"?>
<p:tagLst xmlns:a="http://schemas.openxmlformats.org/drawingml/2006/main" xmlns:r="http://schemas.openxmlformats.org/officeDocument/2006/relationships" xmlns:p="http://schemas.openxmlformats.org/presentationml/2006/main">
  <p:tag name="AS_UNIQUEID" val="104"/>
</p:tagLst>
</file>

<file path=ppt/tags/tag340.xml><?xml version="1.0" encoding="utf-8"?>
<p:tagLst xmlns:a="http://schemas.openxmlformats.org/drawingml/2006/main" xmlns:r="http://schemas.openxmlformats.org/officeDocument/2006/relationships" xmlns:p="http://schemas.openxmlformats.org/presentationml/2006/main">
  <p:tag name="AS_UNIQUEID" val="437"/>
</p:tagLst>
</file>

<file path=ppt/tags/tag341.xml><?xml version="1.0" encoding="utf-8"?>
<p:tagLst xmlns:a="http://schemas.openxmlformats.org/drawingml/2006/main" xmlns:r="http://schemas.openxmlformats.org/officeDocument/2006/relationships" xmlns:p="http://schemas.openxmlformats.org/presentationml/2006/main">
  <p:tag name="AS_UNIQUEID" val="438"/>
</p:tagLst>
</file>

<file path=ppt/tags/tag342.xml><?xml version="1.0" encoding="utf-8"?>
<p:tagLst xmlns:a="http://schemas.openxmlformats.org/drawingml/2006/main" xmlns:r="http://schemas.openxmlformats.org/officeDocument/2006/relationships" xmlns:p="http://schemas.openxmlformats.org/presentationml/2006/main">
  <p:tag name="AS_UNIQUEID" val="439"/>
</p:tagLst>
</file>

<file path=ppt/tags/tag343.xml><?xml version="1.0" encoding="utf-8"?>
<p:tagLst xmlns:a="http://schemas.openxmlformats.org/drawingml/2006/main" xmlns:r="http://schemas.openxmlformats.org/officeDocument/2006/relationships" xmlns:p="http://schemas.openxmlformats.org/presentationml/2006/main">
  <p:tag name="AS_UNIQUEID" val="440"/>
</p:tagLst>
</file>

<file path=ppt/tags/tag344.xml><?xml version="1.0" encoding="utf-8"?>
<p:tagLst xmlns:a="http://schemas.openxmlformats.org/drawingml/2006/main" xmlns:r="http://schemas.openxmlformats.org/officeDocument/2006/relationships" xmlns:p="http://schemas.openxmlformats.org/presentationml/2006/main">
  <p:tag name="AS_UNIQUEID" val="441"/>
</p:tagLst>
</file>

<file path=ppt/tags/tag345.xml><?xml version="1.0" encoding="utf-8"?>
<p:tagLst xmlns:a="http://schemas.openxmlformats.org/drawingml/2006/main" xmlns:r="http://schemas.openxmlformats.org/officeDocument/2006/relationships" xmlns:p="http://schemas.openxmlformats.org/presentationml/2006/main">
  <p:tag name="AS_UNIQUEID" val="442"/>
</p:tagLst>
</file>

<file path=ppt/tags/tag346.xml><?xml version="1.0" encoding="utf-8"?>
<p:tagLst xmlns:a="http://schemas.openxmlformats.org/drawingml/2006/main" xmlns:r="http://schemas.openxmlformats.org/officeDocument/2006/relationships" xmlns:p="http://schemas.openxmlformats.org/presentationml/2006/main">
  <p:tag name="AS_UNIQUEID" val="443"/>
</p:tagLst>
</file>

<file path=ppt/tags/tag347.xml><?xml version="1.0" encoding="utf-8"?>
<p:tagLst xmlns:a="http://schemas.openxmlformats.org/drawingml/2006/main" xmlns:r="http://schemas.openxmlformats.org/officeDocument/2006/relationships" xmlns:p="http://schemas.openxmlformats.org/presentationml/2006/main">
  <p:tag name="AS_UNIQUEID" val="444"/>
</p:tagLst>
</file>

<file path=ppt/tags/tag348.xml><?xml version="1.0" encoding="utf-8"?>
<p:tagLst xmlns:a="http://schemas.openxmlformats.org/drawingml/2006/main" xmlns:r="http://schemas.openxmlformats.org/officeDocument/2006/relationships" xmlns:p="http://schemas.openxmlformats.org/presentationml/2006/main">
  <p:tag name="AS_UNIQUEID" val="1"/>
</p:tagLst>
</file>

<file path=ppt/tags/tag349.xml><?xml version="1.0" encoding="utf-8"?>
<p:tagLst xmlns:a="http://schemas.openxmlformats.org/drawingml/2006/main" xmlns:r="http://schemas.openxmlformats.org/officeDocument/2006/relationships" xmlns:p="http://schemas.openxmlformats.org/presentationml/2006/main">
  <p:tag name="AS_UNIQUEID" val="2"/>
</p:tagLst>
</file>

<file path=ppt/tags/tag35.xml><?xml version="1.0" encoding="utf-8"?>
<p:tagLst xmlns:a="http://schemas.openxmlformats.org/drawingml/2006/main" xmlns:r="http://schemas.openxmlformats.org/officeDocument/2006/relationships" xmlns:p="http://schemas.openxmlformats.org/presentationml/2006/main">
  <p:tag name="AS_UNIQUEID" val="105"/>
</p:tagLst>
</file>

<file path=ppt/tags/tag350.xml><?xml version="1.0" encoding="utf-8"?>
<p:tagLst xmlns:a="http://schemas.openxmlformats.org/drawingml/2006/main" xmlns:r="http://schemas.openxmlformats.org/officeDocument/2006/relationships" xmlns:p="http://schemas.openxmlformats.org/presentationml/2006/main">
  <p:tag name="AS_UNIQUEID" val="3"/>
</p:tagLst>
</file>

<file path=ppt/tags/tag351.xml><?xml version="1.0" encoding="utf-8"?>
<p:tagLst xmlns:a="http://schemas.openxmlformats.org/drawingml/2006/main" xmlns:r="http://schemas.openxmlformats.org/officeDocument/2006/relationships" xmlns:p="http://schemas.openxmlformats.org/presentationml/2006/main">
  <p:tag name="AS_UNIQUEID" val="0"/>
</p:tagLst>
</file>

<file path=ppt/tags/tag352.xml><?xml version="1.0" encoding="utf-8"?>
<p:tagLst xmlns:a="http://schemas.openxmlformats.org/drawingml/2006/main" xmlns:r="http://schemas.openxmlformats.org/officeDocument/2006/relationships" xmlns:p="http://schemas.openxmlformats.org/presentationml/2006/main">
  <p:tag name="AS_UNIQUEID" val="4"/>
</p:tagLst>
</file>

<file path=ppt/tags/tag353.xml><?xml version="1.0" encoding="utf-8"?>
<p:tagLst xmlns:a="http://schemas.openxmlformats.org/drawingml/2006/main" xmlns:r="http://schemas.openxmlformats.org/officeDocument/2006/relationships" xmlns:p="http://schemas.openxmlformats.org/presentationml/2006/main">
  <p:tag name="AS_UNIQUEID" val="5"/>
</p:tagLst>
</file>

<file path=ppt/tags/tag354.xml><?xml version="1.0" encoding="utf-8"?>
<p:tagLst xmlns:a="http://schemas.openxmlformats.org/drawingml/2006/main" xmlns:r="http://schemas.openxmlformats.org/officeDocument/2006/relationships" xmlns:p="http://schemas.openxmlformats.org/presentationml/2006/main">
  <p:tag name="AS_UNIQUEID" val="6"/>
</p:tagLst>
</file>

<file path=ppt/tags/tag355.xml><?xml version="1.0" encoding="utf-8"?>
<p:tagLst xmlns:a="http://schemas.openxmlformats.org/drawingml/2006/main" xmlns:r="http://schemas.openxmlformats.org/officeDocument/2006/relationships" xmlns:p="http://schemas.openxmlformats.org/presentationml/2006/main">
  <p:tag name="AS_UNIQUEID" val="7"/>
</p:tagLst>
</file>

<file path=ppt/tags/tag356.xml><?xml version="1.0" encoding="utf-8"?>
<p:tagLst xmlns:a="http://schemas.openxmlformats.org/drawingml/2006/main" xmlns:r="http://schemas.openxmlformats.org/officeDocument/2006/relationships" xmlns:p="http://schemas.openxmlformats.org/presentationml/2006/main">
  <p:tag name="AS_UNIQUEID" val="8"/>
</p:tagLst>
</file>

<file path=ppt/tags/tag357.xml><?xml version="1.0" encoding="utf-8"?>
<p:tagLst xmlns:a="http://schemas.openxmlformats.org/drawingml/2006/main" xmlns:r="http://schemas.openxmlformats.org/officeDocument/2006/relationships" xmlns:p="http://schemas.openxmlformats.org/presentationml/2006/main">
  <p:tag name="AS_UNIQUEID" val="9"/>
</p:tagLst>
</file>

<file path=ppt/tags/tag358.xml><?xml version="1.0" encoding="utf-8"?>
<p:tagLst xmlns:a="http://schemas.openxmlformats.org/drawingml/2006/main" xmlns:r="http://schemas.openxmlformats.org/officeDocument/2006/relationships" xmlns:p="http://schemas.openxmlformats.org/presentationml/2006/main">
  <p:tag name="AS_UNIQUEID" val="10"/>
</p:tagLst>
</file>

<file path=ppt/tags/tag359.xml><?xml version="1.0" encoding="utf-8"?>
<p:tagLst xmlns:a="http://schemas.openxmlformats.org/drawingml/2006/main" xmlns:r="http://schemas.openxmlformats.org/officeDocument/2006/relationships" xmlns:p="http://schemas.openxmlformats.org/presentationml/2006/main">
  <p:tag name="AS_UNIQUEID" val="11"/>
</p:tagLst>
</file>

<file path=ppt/tags/tag36.xml><?xml version="1.0" encoding="utf-8"?>
<p:tagLst xmlns:a="http://schemas.openxmlformats.org/drawingml/2006/main" xmlns:r="http://schemas.openxmlformats.org/officeDocument/2006/relationships" xmlns:p="http://schemas.openxmlformats.org/presentationml/2006/main">
  <p:tag name="AS_UNIQUEID" val="107"/>
</p:tagLst>
</file>

<file path=ppt/tags/tag360.xml><?xml version="1.0" encoding="utf-8"?>
<p:tagLst xmlns:a="http://schemas.openxmlformats.org/drawingml/2006/main" xmlns:r="http://schemas.openxmlformats.org/officeDocument/2006/relationships" xmlns:p="http://schemas.openxmlformats.org/presentationml/2006/main">
  <p:tag name="AS_UNIQUEID" val="12"/>
</p:tagLst>
</file>

<file path=ppt/tags/tag361.xml><?xml version="1.0" encoding="utf-8"?>
<p:tagLst xmlns:a="http://schemas.openxmlformats.org/drawingml/2006/main" xmlns:r="http://schemas.openxmlformats.org/officeDocument/2006/relationships" xmlns:p="http://schemas.openxmlformats.org/presentationml/2006/main">
  <p:tag name="AS_UNIQUEID" val="13"/>
</p:tagLst>
</file>

<file path=ppt/tags/tag362.xml><?xml version="1.0" encoding="utf-8"?>
<p:tagLst xmlns:a="http://schemas.openxmlformats.org/drawingml/2006/main" xmlns:r="http://schemas.openxmlformats.org/officeDocument/2006/relationships" xmlns:p="http://schemas.openxmlformats.org/presentationml/2006/main">
  <p:tag name="AS_UNIQUEID" val="14"/>
</p:tagLst>
</file>

<file path=ppt/tags/tag363.xml><?xml version="1.0" encoding="utf-8"?>
<p:tagLst xmlns:a="http://schemas.openxmlformats.org/drawingml/2006/main" xmlns:r="http://schemas.openxmlformats.org/officeDocument/2006/relationships" xmlns:p="http://schemas.openxmlformats.org/presentationml/2006/main">
  <p:tag name="AS_UNIQUEID" val="15"/>
</p:tagLst>
</file>

<file path=ppt/tags/tag364.xml><?xml version="1.0" encoding="utf-8"?>
<p:tagLst xmlns:a="http://schemas.openxmlformats.org/drawingml/2006/main" xmlns:r="http://schemas.openxmlformats.org/officeDocument/2006/relationships" xmlns:p="http://schemas.openxmlformats.org/presentationml/2006/main">
  <p:tag name="AS_UNIQUEID" val="16"/>
</p:tagLst>
</file>

<file path=ppt/tags/tag365.xml><?xml version="1.0" encoding="utf-8"?>
<p:tagLst xmlns:a="http://schemas.openxmlformats.org/drawingml/2006/main" xmlns:r="http://schemas.openxmlformats.org/officeDocument/2006/relationships" xmlns:p="http://schemas.openxmlformats.org/presentationml/2006/main">
  <p:tag name="AS_UNIQUEID" val="17"/>
</p:tagLst>
</file>

<file path=ppt/tags/tag366.xml><?xml version="1.0" encoding="utf-8"?>
<p:tagLst xmlns:a="http://schemas.openxmlformats.org/drawingml/2006/main" xmlns:r="http://schemas.openxmlformats.org/officeDocument/2006/relationships" xmlns:p="http://schemas.openxmlformats.org/presentationml/2006/main">
  <p:tag name="AS_UNIQUEID" val="18"/>
</p:tagLst>
</file>

<file path=ppt/tags/tag367.xml><?xml version="1.0" encoding="utf-8"?>
<p:tagLst xmlns:a="http://schemas.openxmlformats.org/drawingml/2006/main" xmlns:r="http://schemas.openxmlformats.org/officeDocument/2006/relationships" xmlns:p="http://schemas.openxmlformats.org/presentationml/2006/main">
  <p:tag name="AS_UNIQUEID" val="19"/>
</p:tagLst>
</file>

<file path=ppt/tags/tag368.xml><?xml version="1.0" encoding="utf-8"?>
<p:tagLst xmlns:a="http://schemas.openxmlformats.org/drawingml/2006/main" xmlns:r="http://schemas.openxmlformats.org/officeDocument/2006/relationships" xmlns:p="http://schemas.openxmlformats.org/presentationml/2006/main">
  <p:tag name="AS_UNIQUEID" val="20"/>
</p:tagLst>
</file>

<file path=ppt/tags/tag369.xml><?xml version="1.0" encoding="utf-8"?>
<p:tagLst xmlns:a="http://schemas.openxmlformats.org/drawingml/2006/main" xmlns:r="http://schemas.openxmlformats.org/officeDocument/2006/relationships" xmlns:p="http://schemas.openxmlformats.org/presentationml/2006/main">
  <p:tag name="AS_UNIQUEID" val="21"/>
</p:tagLst>
</file>

<file path=ppt/tags/tag37.xml><?xml version="1.0" encoding="utf-8"?>
<p:tagLst xmlns:a="http://schemas.openxmlformats.org/drawingml/2006/main" xmlns:r="http://schemas.openxmlformats.org/officeDocument/2006/relationships" xmlns:p="http://schemas.openxmlformats.org/presentationml/2006/main">
  <p:tag name="AS_UNIQUEID" val="108"/>
</p:tagLst>
</file>

<file path=ppt/tags/tag370.xml><?xml version="1.0" encoding="utf-8"?>
<p:tagLst xmlns:a="http://schemas.openxmlformats.org/drawingml/2006/main" xmlns:r="http://schemas.openxmlformats.org/officeDocument/2006/relationships" xmlns:p="http://schemas.openxmlformats.org/presentationml/2006/main">
  <p:tag name="AS_UNIQUEID" val="22"/>
</p:tagLst>
</file>

<file path=ppt/tags/tag371.xml><?xml version="1.0" encoding="utf-8"?>
<p:tagLst xmlns:a="http://schemas.openxmlformats.org/drawingml/2006/main" xmlns:r="http://schemas.openxmlformats.org/officeDocument/2006/relationships" xmlns:p="http://schemas.openxmlformats.org/presentationml/2006/main">
  <p:tag name="AS_UNIQUEID" val="23"/>
</p:tagLst>
</file>

<file path=ppt/tags/tag372.xml><?xml version="1.0" encoding="utf-8"?>
<p:tagLst xmlns:a="http://schemas.openxmlformats.org/drawingml/2006/main" xmlns:r="http://schemas.openxmlformats.org/officeDocument/2006/relationships" xmlns:p="http://schemas.openxmlformats.org/presentationml/2006/main">
  <p:tag name="AS_UNIQUEID" val="24"/>
</p:tagLst>
</file>

<file path=ppt/tags/tag373.xml><?xml version="1.0" encoding="utf-8"?>
<p:tagLst xmlns:a="http://schemas.openxmlformats.org/drawingml/2006/main" xmlns:r="http://schemas.openxmlformats.org/officeDocument/2006/relationships" xmlns:p="http://schemas.openxmlformats.org/presentationml/2006/main">
  <p:tag name="AS_UNIQUEID" val="25"/>
</p:tagLst>
</file>

<file path=ppt/tags/tag374.xml><?xml version="1.0" encoding="utf-8"?>
<p:tagLst xmlns:a="http://schemas.openxmlformats.org/drawingml/2006/main" xmlns:r="http://schemas.openxmlformats.org/officeDocument/2006/relationships" xmlns:p="http://schemas.openxmlformats.org/presentationml/2006/main">
  <p:tag name="AS_UNIQUEID" val="26"/>
</p:tagLst>
</file>

<file path=ppt/tags/tag375.xml><?xml version="1.0" encoding="utf-8"?>
<p:tagLst xmlns:a="http://schemas.openxmlformats.org/drawingml/2006/main" xmlns:r="http://schemas.openxmlformats.org/officeDocument/2006/relationships" xmlns:p="http://schemas.openxmlformats.org/presentationml/2006/main">
  <p:tag name="AS_UNIQUEID" val="27"/>
</p:tagLst>
</file>

<file path=ppt/tags/tag376.xml><?xml version="1.0" encoding="utf-8"?>
<p:tagLst xmlns:a="http://schemas.openxmlformats.org/drawingml/2006/main" xmlns:r="http://schemas.openxmlformats.org/officeDocument/2006/relationships" xmlns:p="http://schemas.openxmlformats.org/presentationml/2006/main">
  <p:tag name="AS_UNIQUEID" val="28"/>
</p:tagLst>
</file>

<file path=ppt/tags/tag377.xml><?xml version="1.0" encoding="utf-8"?>
<p:tagLst xmlns:a="http://schemas.openxmlformats.org/drawingml/2006/main" xmlns:r="http://schemas.openxmlformats.org/officeDocument/2006/relationships" xmlns:p="http://schemas.openxmlformats.org/presentationml/2006/main">
  <p:tag name="AS_UNIQUEID" val="29"/>
</p:tagLst>
</file>

<file path=ppt/tags/tag378.xml><?xml version="1.0" encoding="utf-8"?>
<p:tagLst xmlns:a="http://schemas.openxmlformats.org/drawingml/2006/main" xmlns:r="http://schemas.openxmlformats.org/officeDocument/2006/relationships" xmlns:p="http://schemas.openxmlformats.org/presentationml/2006/main">
  <p:tag name="AS_UNIQUEID" val="30"/>
</p:tagLst>
</file>

<file path=ppt/tags/tag379.xml><?xml version="1.0" encoding="utf-8"?>
<p:tagLst xmlns:a="http://schemas.openxmlformats.org/drawingml/2006/main" xmlns:r="http://schemas.openxmlformats.org/officeDocument/2006/relationships" xmlns:p="http://schemas.openxmlformats.org/presentationml/2006/main">
  <p:tag name="AS_UNIQUEID" val="31"/>
</p:tagLst>
</file>

<file path=ppt/tags/tag38.xml><?xml version="1.0" encoding="utf-8"?>
<p:tagLst xmlns:a="http://schemas.openxmlformats.org/drawingml/2006/main" xmlns:r="http://schemas.openxmlformats.org/officeDocument/2006/relationships" xmlns:p="http://schemas.openxmlformats.org/presentationml/2006/main">
  <p:tag name="AS_UNIQUEID" val="109"/>
</p:tagLst>
</file>

<file path=ppt/tags/tag380.xml><?xml version="1.0" encoding="utf-8"?>
<p:tagLst xmlns:a="http://schemas.openxmlformats.org/drawingml/2006/main" xmlns:r="http://schemas.openxmlformats.org/officeDocument/2006/relationships" xmlns:p="http://schemas.openxmlformats.org/presentationml/2006/main">
  <p:tag name="AS_UNIQUEID" val="32"/>
</p:tagLst>
</file>

<file path=ppt/tags/tag381.xml><?xml version="1.0" encoding="utf-8"?>
<p:tagLst xmlns:a="http://schemas.openxmlformats.org/drawingml/2006/main" xmlns:r="http://schemas.openxmlformats.org/officeDocument/2006/relationships" xmlns:p="http://schemas.openxmlformats.org/presentationml/2006/main">
  <p:tag name="AS_UNIQUEID" val="33"/>
</p:tagLst>
</file>

<file path=ppt/tags/tag382.xml><?xml version="1.0" encoding="utf-8"?>
<p:tagLst xmlns:a="http://schemas.openxmlformats.org/drawingml/2006/main" xmlns:r="http://schemas.openxmlformats.org/officeDocument/2006/relationships" xmlns:p="http://schemas.openxmlformats.org/presentationml/2006/main">
  <p:tag name="AS_UNIQUEID" val="34"/>
</p:tagLst>
</file>

<file path=ppt/tags/tag383.xml><?xml version="1.0" encoding="utf-8"?>
<p:tagLst xmlns:a="http://schemas.openxmlformats.org/drawingml/2006/main" xmlns:r="http://schemas.openxmlformats.org/officeDocument/2006/relationships" xmlns:p="http://schemas.openxmlformats.org/presentationml/2006/main">
  <p:tag name="AS_UNIQUEID" val="35"/>
</p:tagLst>
</file>

<file path=ppt/tags/tag384.xml><?xml version="1.0" encoding="utf-8"?>
<p:tagLst xmlns:a="http://schemas.openxmlformats.org/drawingml/2006/main" xmlns:r="http://schemas.openxmlformats.org/officeDocument/2006/relationships" xmlns:p="http://schemas.openxmlformats.org/presentationml/2006/main">
  <p:tag name="AS_UNIQUEID" val="36"/>
</p:tagLst>
</file>

<file path=ppt/tags/tag385.xml><?xml version="1.0" encoding="utf-8"?>
<p:tagLst xmlns:a="http://schemas.openxmlformats.org/drawingml/2006/main" xmlns:r="http://schemas.openxmlformats.org/officeDocument/2006/relationships" xmlns:p="http://schemas.openxmlformats.org/presentationml/2006/main">
  <p:tag name="AS_UNIQUEID" val="37"/>
</p:tagLst>
</file>

<file path=ppt/tags/tag386.xml><?xml version="1.0" encoding="utf-8"?>
<p:tagLst xmlns:a="http://schemas.openxmlformats.org/drawingml/2006/main" xmlns:r="http://schemas.openxmlformats.org/officeDocument/2006/relationships" xmlns:p="http://schemas.openxmlformats.org/presentationml/2006/main">
  <p:tag name="AS_UNIQUEID" val="38"/>
</p:tagLst>
</file>

<file path=ppt/tags/tag387.xml><?xml version="1.0" encoding="utf-8"?>
<p:tagLst xmlns:a="http://schemas.openxmlformats.org/drawingml/2006/main" xmlns:r="http://schemas.openxmlformats.org/officeDocument/2006/relationships" xmlns:p="http://schemas.openxmlformats.org/presentationml/2006/main">
  <p:tag name="AS_UNIQUEID" val="39"/>
</p:tagLst>
</file>

<file path=ppt/tags/tag388.xml><?xml version="1.0" encoding="utf-8"?>
<p:tagLst xmlns:a="http://schemas.openxmlformats.org/drawingml/2006/main" xmlns:r="http://schemas.openxmlformats.org/officeDocument/2006/relationships" xmlns:p="http://schemas.openxmlformats.org/presentationml/2006/main">
  <p:tag name="AS_UNIQUEID" val="40"/>
</p:tagLst>
</file>

<file path=ppt/tags/tag389.xml><?xml version="1.0" encoding="utf-8"?>
<p:tagLst xmlns:a="http://schemas.openxmlformats.org/drawingml/2006/main" xmlns:r="http://schemas.openxmlformats.org/officeDocument/2006/relationships" xmlns:p="http://schemas.openxmlformats.org/presentationml/2006/main">
  <p:tag name="AS_UNIQUEID" val="41"/>
</p:tagLst>
</file>

<file path=ppt/tags/tag39.xml><?xml version="1.0" encoding="utf-8"?>
<p:tagLst xmlns:a="http://schemas.openxmlformats.org/drawingml/2006/main" xmlns:r="http://schemas.openxmlformats.org/officeDocument/2006/relationships" xmlns:p="http://schemas.openxmlformats.org/presentationml/2006/main">
  <p:tag name="AS_UNIQUEID" val="110"/>
</p:tagLst>
</file>

<file path=ppt/tags/tag390.xml><?xml version="1.0" encoding="utf-8"?>
<p:tagLst xmlns:a="http://schemas.openxmlformats.org/drawingml/2006/main" xmlns:r="http://schemas.openxmlformats.org/officeDocument/2006/relationships" xmlns:p="http://schemas.openxmlformats.org/presentationml/2006/main">
  <p:tag name="AS_UNIQUEID" val="42"/>
</p:tagLst>
</file>

<file path=ppt/tags/tag391.xml><?xml version="1.0" encoding="utf-8"?>
<p:tagLst xmlns:a="http://schemas.openxmlformats.org/drawingml/2006/main" xmlns:r="http://schemas.openxmlformats.org/officeDocument/2006/relationships" xmlns:p="http://schemas.openxmlformats.org/presentationml/2006/main">
  <p:tag name="AS_UNIQUEID" val="43"/>
</p:tagLst>
</file>

<file path=ppt/tags/tag392.xml><?xml version="1.0" encoding="utf-8"?>
<p:tagLst xmlns:a="http://schemas.openxmlformats.org/drawingml/2006/main" xmlns:r="http://schemas.openxmlformats.org/officeDocument/2006/relationships" xmlns:p="http://schemas.openxmlformats.org/presentationml/2006/main">
  <p:tag name="AS_UNIQUEID" val="44"/>
</p:tagLst>
</file>

<file path=ppt/tags/tag393.xml><?xml version="1.0" encoding="utf-8"?>
<p:tagLst xmlns:a="http://schemas.openxmlformats.org/drawingml/2006/main" xmlns:r="http://schemas.openxmlformats.org/officeDocument/2006/relationships" xmlns:p="http://schemas.openxmlformats.org/presentationml/2006/main">
  <p:tag name="AS_UNIQUEID" val="45"/>
</p:tagLst>
</file>

<file path=ppt/tags/tag394.xml><?xml version="1.0" encoding="utf-8"?>
<p:tagLst xmlns:a="http://schemas.openxmlformats.org/drawingml/2006/main" xmlns:r="http://schemas.openxmlformats.org/officeDocument/2006/relationships" xmlns:p="http://schemas.openxmlformats.org/presentationml/2006/main">
  <p:tag name="AS_UNIQUEID" val="46"/>
</p:tagLst>
</file>

<file path=ppt/tags/tag395.xml><?xml version="1.0" encoding="utf-8"?>
<p:tagLst xmlns:a="http://schemas.openxmlformats.org/drawingml/2006/main" xmlns:r="http://schemas.openxmlformats.org/officeDocument/2006/relationships" xmlns:p="http://schemas.openxmlformats.org/presentationml/2006/main">
  <p:tag name="AS_UNIQUEID" val="47"/>
</p:tagLst>
</file>

<file path=ppt/tags/tag396.xml><?xml version="1.0" encoding="utf-8"?>
<p:tagLst xmlns:a="http://schemas.openxmlformats.org/drawingml/2006/main" xmlns:r="http://schemas.openxmlformats.org/officeDocument/2006/relationships" xmlns:p="http://schemas.openxmlformats.org/presentationml/2006/main">
  <p:tag name="AS_UNIQUEID" val="48"/>
</p:tagLst>
</file>

<file path=ppt/tags/tag397.xml><?xml version="1.0" encoding="utf-8"?>
<p:tagLst xmlns:a="http://schemas.openxmlformats.org/drawingml/2006/main" xmlns:r="http://schemas.openxmlformats.org/officeDocument/2006/relationships" xmlns:p="http://schemas.openxmlformats.org/presentationml/2006/main">
  <p:tag name="AS_UNIQUEID" val="49"/>
</p:tagLst>
</file>

<file path=ppt/tags/tag398.xml><?xml version="1.0" encoding="utf-8"?>
<p:tagLst xmlns:a="http://schemas.openxmlformats.org/drawingml/2006/main" xmlns:r="http://schemas.openxmlformats.org/officeDocument/2006/relationships" xmlns:p="http://schemas.openxmlformats.org/presentationml/2006/main">
  <p:tag name="AS_UNIQUEID" val="50"/>
</p:tagLst>
</file>

<file path=ppt/tags/tag399.xml><?xml version="1.0" encoding="utf-8"?>
<p:tagLst xmlns:a="http://schemas.openxmlformats.org/drawingml/2006/main" xmlns:r="http://schemas.openxmlformats.org/officeDocument/2006/relationships" xmlns:p="http://schemas.openxmlformats.org/presentationml/2006/main">
  <p:tag name="AS_UNIQUEID" val="51"/>
</p:tagLst>
</file>

<file path=ppt/tags/tag4.xml><?xml version="1.0" encoding="utf-8"?>
<p:tagLst xmlns:a="http://schemas.openxmlformats.org/drawingml/2006/main" xmlns:r="http://schemas.openxmlformats.org/officeDocument/2006/relationships" xmlns:p="http://schemas.openxmlformats.org/presentationml/2006/main">
  <p:tag name="AS_UNIQUEID" val="144"/>
</p:tagLst>
</file>

<file path=ppt/tags/tag40.xml><?xml version="1.0" encoding="utf-8"?>
<p:tagLst xmlns:a="http://schemas.openxmlformats.org/drawingml/2006/main" xmlns:r="http://schemas.openxmlformats.org/officeDocument/2006/relationships" xmlns:p="http://schemas.openxmlformats.org/presentationml/2006/main">
  <p:tag name="AS_UNIQUEID" val="112"/>
</p:tagLst>
</file>

<file path=ppt/tags/tag400.xml><?xml version="1.0" encoding="utf-8"?>
<p:tagLst xmlns:a="http://schemas.openxmlformats.org/drawingml/2006/main" xmlns:r="http://schemas.openxmlformats.org/officeDocument/2006/relationships" xmlns:p="http://schemas.openxmlformats.org/presentationml/2006/main">
  <p:tag name="AS_UNIQUEID" val="52"/>
</p:tagLst>
</file>

<file path=ppt/tags/tag401.xml><?xml version="1.0" encoding="utf-8"?>
<p:tagLst xmlns:a="http://schemas.openxmlformats.org/drawingml/2006/main" xmlns:r="http://schemas.openxmlformats.org/officeDocument/2006/relationships" xmlns:p="http://schemas.openxmlformats.org/presentationml/2006/main">
  <p:tag name="AS_UNIQUEID" val="53"/>
</p:tagLst>
</file>

<file path=ppt/tags/tag402.xml><?xml version="1.0" encoding="utf-8"?>
<p:tagLst xmlns:a="http://schemas.openxmlformats.org/drawingml/2006/main" xmlns:r="http://schemas.openxmlformats.org/officeDocument/2006/relationships" xmlns:p="http://schemas.openxmlformats.org/presentationml/2006/main">
  <p:tag name="AS_UNIQUEID" val="54"/>
</p:tagLst>
</file>

<file path=ppt/tags/tag403.xml><?xml version="1.0" encoding="utf-8"?>
<p:tagLst xmlns:a="http://schemas.openxmlformats.org/drawingml/2006/main" xmlns:r="http://schemas.openxmlformats.org/officeDocument/2006/relationships" xmlns:p="http://schemas.openxmlformats.org/presentationml/2006/main">
  <p:tag name="AS_UNIQUEID" val="55"/>
</p:tagLst>
</file>

<file path=ppt/tags/tag404.xml><?xml version="1.0" encoding="utf-8"?>
<p:tagLst xmlns:a="http://schemas.openxmlformats.org/drawingml/2006/main" xmlns:r="http://schemas.openxmlformats.org/officeDocument/2006/relationships" xmlns:p="http://schemas.openxmlformats.org/presentationml/2006/main">
  <p:tag name="AS_UNIQUEID" val="56"/>
</p:tagLst>
</file>

<file path=ppt/tags/tag405.xml><?xml version="1.0" encoding="utf-8"?>
<p:tagLst xmlns:a="http://schemas.openxmlformats.org/drawingml/2006/main" xmlns:r="http://schemas.openxmlformats.org/officeDocument/2006/relationships" xmlns:p="http://schemas.openxmlformats.org/presentationml/2006/main">
  <p:tag name="AS_UNIQUEID" val="57"/>
</p:tagLst>
</file>

<file path=ppt/tags/tag406.xml><?xml version="1.0" encoding="utf-8"?>
<p:tagLst xmlns:a="http://schemas.openxmlformats.org/drawingml/2006/main" xmlns:r="http://schemas.openxmlformats.org/officeDocument/2006/relationships" xmlns:p="http://schemas.openxmlformats.org/presentationml/2006/main">
  <p:tag name="AS_UNIQUEID" val="58"/>
</p:tagLst>
</file>

<file path=ppt/tags/tag407.xml><?xml version="1.0" encoding="utf-8"?>
<p:tagLst xmlns:a="http://schemas.openxmlformats.org/drawingml/2006/main" xmlns:r="http://schemas.openxmlformats.org/officeDocument/2006/relationships" xmlns:p="http://schemas.openxmlformats.org/presentationml/2006/main">
  <p:tag name="AS_UNIQUEID" val="59"/>
</p:tagLst>
</file>

<file path=ppt/tags/tag408.xml><?xml version="1.0" encoding="utf-8"?>
<p:tagLst xmlns:a="http://schemas.openxmlformats.org/drawingml/2006/main" xmlns:r="http://schemas.openxmlformats.org/officeDocument/2006/relationships" xmlns:p="http://schemas.openxmlformats.org/presentationml/2006/main">
  <p:tag name="AS_UNIQUEID" val="60"/>
</p:tagLst>
</file>

<file path=ppt/tags/tag409.xml><?xml version="1.0" encoding="utf-8"?>
<p:tagLst xmlns:a="http://schemas.openxmlformats.org/drawingml/2006/main" xmlns:r="http://schemas.openxmlformats.org/officeDocument/2006/relationships" xmlns:p="http://schemas.openxmlformats.org/presentationml/2006/main">
  <p:tag name="AS_UNIQUEID" val="61"/>
</p:tagLst>
</file>

<file path=ppt/tags/tag41.xml><?xml version="1.0" encoding="utf-8"?>
<p:tagLst xmlns:a="http://schemas.openxmlformats.org/drawingml/2006/main" xmlns:r="http://schemas.openxmlformats.org/officeDocument/2006/relationships" xmlns:p="http://schemas.openxmlformats.org/presentationml/2006/main">
  <p:tag name="AS_UNIQUEID" val="113"/>
</p:tagLst>
</file>

<file path=ppt/tags/tag410.xml><?xml version="1.0" encoding="utf-8"?>
<p:tagLst xmlns:a="http://schemas.openxmlformats.org/drawingml/2006/main" xmlns:r="http://schemas.openxmlformats.org/officeDocument/2006/relationships" xmlns:p="http://schemas.openxmlformats.org/presentationml/2006/main">
  <p:tag name="AS_UNIQUEID" val="62"/>
</p:tagLst>
</file>

<file path=ppt/tags/tag411.xml><?xml version="1.0" encoding="utf-8"?>
<p:tagLst xmlns:a="http://schemas.openxmlformats.org/drawingml/2006/main" xmlns:r="http://schemas.openxmlformats.org/officeDocument/2006/relationships" xmlns:p="http://schemas.openxmlformats.org/presentationml/2006/main">
  <p:tag name="AS_UNIQUEID" val="63"/>
</p:tagLst>
</file>

<file path=ppt/tags/tag412.xml><?xml version="1.0" encoding="utf-8"?>
<p:tagLst xmlns:a="http://schemas.openxmlformats.org/drawingml/2006/main" xmlns:r="http://schemas.openxmlformats.org/officeDocument/2006/relationships" xmlns:p="http://schemas.openxmlformats.org/presentationml/2006/main">
  <p:tag name="AS_UNIQUEID" val="64"/>
</p:tagLst>
</file>

<file path=ppt/tags/tag413.xml><?xml version="1.0" encoding="utf-8"?>
<p:tagLst xmlns:a="http://schemas.openxmlformats.org/drawingml/2006/main" xmlns:r="http://schemas.openxmlformats.org/officeDocument/2006/relationships" xmlns:p="http://schemas.openxmlformats.org/presentationml/2006/main">
  <p:tag name="AS_UNIQUEID" val="65"/>
</p:tagLst>
</file>

<file path=ppt/tags/tag414.xml><?xml version="1.0" encoding="utf-8"?>
<p:tagLst xmlns:a="http://schemas.openxmlformats.org/drawingml/2006/main" xmlns:r="http://schemas.openxmlformats.org/officeDocument/2006/relationships" xmlns:p="http://schemas.openxmlformats.org/presentationml/2006/main">
  <p:tag name="AS_UNIQUEID" val="66"/>
</p:tagLst>
</file>

<file path=ppt/tags/tag415.xml><?xml version="1.0" encoding="utf-8"?>
<p:tagLst xmlns:a="http://schemas.openxmlformats.org/drawingml/2006/main" xmlns:r="http://schemas.openxmlformats.org/officeDocument/2006/relationships" xmlns:p="http://schemas.openxmlformats.org/presentationml/2006/main">
  <p:tag name="AS_UNIQUEID" val="67"/>
</p:tagLst>
</file>

<file path=ppt/tags/tag416.xml><?xml version="1.0" encoding="utf-8"?>
<p:tagLst xmlns:a="http://schemas.openxmlformats.org/drawingml/2006/main" xmlns:r="http://schemas.openxmlformats.org/officeDocument/2006/relationships" xmlns:p="http://schemas.openxmlformats.org/presentationml/2006/main">
  <p:tag name="AS_UNIQUEID" val="68"/>
</p:tagLst>
</file>

<file path=ppt/tags/tag417.xml><?xml version="1.0" encoding="utf-8"?>
<p:tagLst xmlns:a="http://schemas.openxmlformats.org/drawingml/2006/main" xmlns:r="http://schemas.openxmlformats.org/officeDocument/2006/relationships" xmlns:p="http://schemas.openxmlformats.org/presentationml/2006/main">
  <p:tag name="AS_UNIQUEID" val="69"/>
</p:tagLst>
</file>

<file path=ppt/tags/tag418.xml><?xml version="1.0" encoding="utf-8"?>
<p:tagLst xmlns:a="http://schemas.openxmlformats.org/drawingml/2006/main" xmlns:r="http://schemas.openxmlformats.org/officeDocument/2006/relationships" xmlns:p="http://schemas.openxmlformats.org/presentationml/2006/main">
  <p:tag name="AS_UNIQUEID" val="70"/>
</p:tagLst>
</file>

<file path=ppt/tags/tag419.xml><?xml version="1.0" encoding="utf-8"?>
<p:tagLst xmlns:a="http://schemas.openxmlformats.org/drawingml/2006/main" xmlns:r="http://schemas.openxmlformats.org/officeDocument/2006/relationships" xmlns:p="http://schemas.openxmlformats.org/presentationml/2006/main">
  <p:tag name="AS_UNIQUEID" val="71"/>
</p:tagLst>
</file>

<file path=ppt/tags/tag42.xml><?xml version="1.0" encoding="utf-8"?>
<p:tagLst xmlns:a="http://schemas.openxmlformats.org/drawingml/2006/main" xmlns:r="http://schemas.openxmlformats.org/officeDocument/2006/relationships" xmlns:p="http://schemas.openxmlformats.org/presentationml/2006/main">
  <p:tag name="AS_UNIQUEID" val="114"/>
</p:tagLst>
</file>

<file path=ppt/tags/tag43.xml><?xml version="1.0" encoding="utf-8"?>
<p:tagLst xmlns:a="http://schemas.openxmlformats.org/drawingml/2006/main" xmlns:r="http://schemas.openxmlformats.org/officeDocument/2006/relationships" xmlns:p="http://schemas.openxmlformats.org/presentationml/2006/main">
  <p:tag name="AS_UNIQUEID" val="116"/>
</p:tagLst>
</file>

<file path=ppt/tags/tag44.xml><?xml version="1.0" encoding="utf-8"?>
<p:tagLst xmlns:a="http://schemas.openxmlformats.org/drawingml/2006/main" xmlns:r="http://schemas.openxmlformats.org/officeDocument/2006/relationships" xmlns:p="http://schemas.openxmlformats.org/presentationml/2006/main">
  <p:tag name="AS_UNIQUEID" val="117"/>
</p:tagLst>
</file>

<file path=ppt/tags/tag45.xml><?xml version="1.0" encoding="utf-8"?>
<p:tagLst xmlns:a="http://schemas.openxmlformats.org/drawingml/2006/main" xmlns:r="http://schemas.openxmlformats.org/officeDocument/2006/relationships" xmlns:p="http://schemas.openxmlformats.org/presentationml/2006/main">
  <p:tag name="AS_UNIQUEID" val="118"/>
</p:tagLst>
</file>

<file path=ppt/tags/tag46.xml><?xml version="1.0" encoding="utf-8"?>
<p:tagLst xmlns:a="http://schemas.openxmlformats.org/drawingml/2006/main" xmlns:r="http://schemas.openxmlformats.org/officeDocument/2006/relationships" xmlns:p="http://schemas.openxmlformats.org/presentationml/2006/main">
  <p:tag name="AS_UNIQUEID" val="119"/>
</p:tagLst>
</file>

<file path=ppt/tags/tag47.xml><?xml version="1.0" encoding="utf-8"?>
<p:tagLst xmlns:a="http://schemas.openxmlformats.org/drawingml/2006/main" xmlns:r="http://schemas.openxmlformats.org/officeDocument/2006/relationships" xmlns:p="http://schemas.openxmlformats.org/presentationml/2006/main">
  <p:tag name="AS_UNIQUEID" val="120"/>
</p:tagLst>
</file>

<file path=ppt/tags/tag48.xml><?xml version="1.0" encoding="utf-8"?>
<p:tagLst xmlns:a="http://schemas.openxmlformats.org/drawingml/2006/main" xmlns:r="http://schemas.openxmlformats.org/officeDocument/2006/relationships" xmlns:p="http://schemas.openxmlformats.org/presentationml/2006/main">
  <p:tag name="AS_UNIQUEID" val="121"/>
</p:tagLst>
</file>

<file path=ppt/tags/tag49.xml><?xml version="1.0" encoding="utf-8"?>
<p:tagLst xmlns:a="http://schemas.openxmlformats.org/drawingml/2006/main" xmlns:r="http://schemas.openxmlformats.org/officeDocument/2006/relationships" xmlns:p="http://schemas.openxmlformats.org/presentationml/2006/main">
  <p:tag name="AS_UNIQUEID" val="123"/>
</p:tagLst>
</file>

<file path=ppt/tags/tag5.xml><?xml version="1.0" encoding="utf-8"?>
<p:tagLst xmlns:a="http://schemas.openxmlformats.org/drawingml/2006/main" xmlns:r="http://schemas.openxmlformats.org/officeDocument/2006/relationships" xmlns:p="http://schemas.openxmlformats.org/presentationml/2006/main">
  <p:tag name="AS_UNIQUEID" val="145"/>
</p:tagLst>
</file>

<file path=ppt/tags/tag50.xml><?xml version="1.0" encoding="utf-8"?>
<p:tagLst xmlns:a="http://schemas.openxmlformats.org/drawingml/2006/main" xmlns:r="http://schemas.openxmlformats.org/officeDocument/2006/relationships" xmlns:p="http://schemas.openxmlformats.org/presentationml/2006/main">
  <p:tag name="AS_UNIQUEID" val="124"/>
</p:tagLst>
</file>

<file path=ppt/tags/tag51.xml><?xml version="1.0" encoding="utf-8"?>
<p:tagLst xmlns:a="http://schemas.openxmlformats.org/drawingml/2006/main" xmlns:r="http://schemas.openxmlformats.org/officeDocument/2006/relationships" xmlns:p="http://schemas.openxmlformats.org/presentationml/2006/main">
  <p:tag name="AS_UNIQUEID" val="125"/>
</p:tagLst>
</file>

<file path=ppt/tags/tag52.xml><?xml version="1.0" encoding="utf-8"?>
<p:tagLst xmlns:a="http://schemas.openxmlformats.org/drawingml/2006/main" xmlns:r="http://schemas.openxmlformats.org/officeDocument/2006/relationships" xmlns:p="http://schemas.openxmlformats.org/presentationml/2006/main">
  <p:tag name="AS_UNIQUEID" val="126"/>
</p:tagLst>
</file>

<file path=ppt/tags/tag53.xml><?xml version="1.0" encoding="utf-8"?>
<p:tagLst xmlns:a="http://schemas.openxmlformats.org/drawingml/2006/main" xmlns:r="http://schemas.openxmlformats.org/officeDocument/2006/relationships" xmlns:p="http://schemas.openxmlformats.org/presentationml/2006/main">
  <p:tag name="AS_UNIQUEID" val="127"/>
</p:tagLst>
</file>

<file path=ppt/tags/tag54.xml><?xml version="1.0" encoding="utf-8"?>
<p:tagLst xmlns:a="http://schemas.openxmlformats.org/drawingml/2006/main" xmlns:r="http://schemas.openxmlformats.org/officeDocument/2006/relationships" xmlns:p="http://schemas.openxmlformats.org/presentationml/2006/main">
  <p:tag name="AS_UNIQUEID" val="128"/>
</p:tagLst>
</file>

<file path=ppt/tags/tag55.xml><?xml version="1.0" encoding="utf-8"?>
<p:tagLst xmlns:a="http://schemas.openxmlformats.org/drawingml/2006/main" xmlns:r="http://schemas.openxmlformats.org/officeDocument/2006/relationships" xmlns:p="http://schemas.openxmlformats.org/presentationml/2006/main">
  <p:tag name="AS_UNIQUEID" val="130"/>
</p:tagLst>
</file>

<file path=ppt/tags/tag56.xml><?xml version="1.0" encoding="utf-8"?>
<p:tagLst xmlns:a="http://schemas.openxmlformats.org/drawingml/2006/main" xmlns:r="http://schemas.openxmlformats.org/officeDocument/2006/relationships" xmlns:p="http://schemas.openxmlformats.org/presentationml/2006/main">
  <p:tag name="AS_UNIQUEID" val="131"/>
</p:tagLst>
</file>

<file path=ppt/tags/tag57.xml><?xml version="1.0" encoding="utf-8"?>
<p:tagLst xmlns:a="http://schemas.openxmlformats.org/drawingml/2006/main" xmlns:r="http://schemas.openxmlformats.org/officeDocument/2006/relationships" xmlns:p="http://schemas.openxmlformats.org/presentationml/2006/main">
  <p:tag name="AS_UNIQUEID" val="132"/>
</p:tagLst>
</file>

<file path=ppt/tags/tag58.xml><?xml version="1.0" encoding="utf-8"?>
<p:tagLst xmlns:a="http://schemas.openxmlformats.org/drawingml/2006/main" xmlns:r="http://schemas.openxmlformats.org/officeDocument/2006/relationships" xmlns:p="http://schemas.openxmlformats.org/presentationml/2006/main">
  <p:tag name="AS_UNIQUEID" val="133"/>
</p:tagLst>
</file>

<file path=ppt/tags/tag59.xml><?xml version="1.0" encoding="utf-8"?>
<p:tagLst xmlns:a="http://schemas.openxmlformats.org/drawingml/2006/main" xmlns:r="http://schemas.openxmlformats.org/officeDocument/2006/relationships" xmlns:p="http://schemas.openxmlformats.org/presentationml/2006/main">
  <p:tag name="AS_UNIQUEID" val="134"/>
</p:tagLst>
</file>

<file path=ppt/tags/tag6.xml><?xml version="1.0" encoding="utf-8"?>
<p:tagLst xmlns:a="http://schemas.openxmlformats.org/drawingml/2006/main" xmlns:r="http://schemas.openxmlformats.org/officeDocument/2006/relationships" xmlns:p="http://schemas.openxmlformats.org/presentationml/2006/main">
  <p:tag name="AS_UNIQUEID" val="146"/>
</p:tagLst>
</file>

<file path=ppt/tags/tag60.xml><?xml version="1.0" encoding="utf-8"?>
<p:tagLst xmlns:a="http://schemas.openxmlformats.org/drawingml/2006/main" xmlns:r="http://schemas.openxmlformats.org/officeDocument/2006/relationships" xmlns:p="http://schemas.openxmlformats.org/presentationml/2006/main">
  <p:tag name="AS_UNIQUEID" val="136"/>
</p:tagLst>
</file>

<file path=ppt/tags/tag61.xml><?xml version="1.0" encoding="utf-8"?>
<p:tagLst xmlns:a="http://schemas.openxmlformats.org/drawingml/2006/main" xmlns:r="http://schemas.openxmlformats.org/officeDocument/2006/relationships" xmlns:p="http://schemas.openxmlformats.org/presentationml/2006/main">
  <p:tag name="AS_UNIQUEID" val="137"/>
</p:tagLst>
</file>

<file path=ppt/tags/tag62.xml><?xml version="1.0" encoding="utf-8"?>
<p:tagLst xmlns:a="http://schemas.openxmlformats.org/drawingml/2006/main" xmlns:r="http://schemas.openxmlformats.org/officeDocument/2006/relationships" xmlns:p="http://schemas.openxmlformats.org/presentationml/2006/main">
  <p:tag name="AS_UNIQUEID" val="138"/>
</p:tagLst>
</file>

<file path=ppt/tags/tag63.xml><?xml version="1.0" encoding="utf-8"?>
<p:tagLst xmlns:a="http://schemas.openxmlformats.org/drawingml/2006/main" xmlns:r="http://schemas.openxmlformats.org/officeDocument/2006/relationships" xmlns:p="http://schemas.openxmlformats.org/presentationml/2006/main">
  <p:tag name="AS_UNIQUEID" val="139"/>
</p:tagLst>
</file>

<file path=ppt/tags/tag64.xml><?xml version="1.0" encoding="utf-8"?>
<p:tagLst xmlns:a="http://schemas.openxmlformats.org/drawingml/2006/main" xmlns:r="http://schemas.openxmlformats.org/officeDocument/2006/relationships" xmlns:p="http://schemas.openxmlformats.org/presentationml/2006/main">
  <p:tag name="AS_UNIQUEID" val="140"/>
</p:tagLst>
</file>

<file path=ppt/tags/tag65.xml><?xml version="1.0" encoding="utf-8"?>
<p:tagLst xmlns:a="http://schemas.openxmlformats.org/drawingml/2006/main" xmlns:r="http://schemas.openxmlformats.org/officeDocument/2006/relationships" xmlns:p="http://schemas.openxmlformats.org/presentationml/2006/main">
  <p:tag name="AS_UNIQUEID" val="148"/>
</p:tagLst>
</file>

<file path=ppt/tags/tag66.xml><?xml version="1.0" encoding="utf-8"?>
<p:tagLst xmlns:a="http://schemas.openxmlformats.org/drawingml/2006/main" xmlns:r="http://schemas.openxmlformats.org/officeDocument/2006/relationships" xmlns:p="http://schemas.openxmlformats.org/presentationml/2006/main">
  <p:tag name="AS_UNIQUEID" val="149"/>
</p:tagLst>
</file>

<file path=ppt/tags/tag67.xml><?xml version="1.0" encoding="utf-8"?>
<p:tagLst xmlns:a="http://schemas.openxmlformats.org/drawingml/2006/main" xmlns:r="http://schemas.openxmlformats.org/officeDocument/2006/relationships" xmlns:p="http://schemas.openxmlformats.org/presentationml/2006/main">
  <p:tag name="AS_UNIQUEID" val="151"/>
</p:tagLst>
</file>

<file path=ppt/tags/tag68.xml><?xml version="1.0" encoding="utf-8"?>
<p:tagLst xmlns:a="http://schemas.openxmlformats.org/drawingml/2006/main" xmlns:r="http://schemas.openxmlformats.org/officeDocument/2006/relationships" xmlns:p="http://schemas.openxmlformats.org/presentationml/2006/main">
  <p:tag name="AS_UNIQUEID" val="152"/>
</p:tagLst>
</file>

<file path=ppt/tags/tag69.xml><?xml version="1.0" encoding="utf-8"?>
<p:tagLst xmlns:a="http://schemas.openxmlformats.org/drawingml/2006/main" xmlns:r="http://schemas.openxmlformats.org/officeDocument/2006/relationships" xmlns:p="http://schemas.openxmlformats.org/presentationml/2006/main">
  <p:tag name="AS_UNIQUEID" val="153"/>
</p:tagLst>
</file>

<file path=ppt/tags/tag7.xml><?xml version="1.0" encoding="utf-8"?>
<p:tagLst xmlns:a="http://schemas.openxmlformats.org/drawingml/2006/main" xmlns:r="http://schemas.openxmlformats.org/officeDocument/2006/relationships" xmlns:p="http://schemas.openxmlformats.org/presentationml/2006/main">
  <p:tag name="AS_UNIQUEID" val="73"/>
</p:tagLst>
</file>

<file path=ppt/tags/tag70.xml><?xml version="1.0" encoding="utf-8"?>
<p:tagLst xmlns:a="http://schemas.openxmlformats.org/drawingml/2006/main" xmlns:r="http://schemas.openxmlformats.org/officeDocument/2006/relationships" xmlns:p="http://schemas.openxmlformats.org/presentationml/2006/main">
  <p:tag name="AS_UNIQUEID" val="155"/>
</p:tagLst>
</file>

<file path=ppt/tags/tag71.xml><?xml version="1.0" encoding="utf-8"?>
<p:tagLst xmlns:a="http://schemas.openxmlformats.org/drawingml/2006/main" xmlns:r="http://schemas.openxmlformats.org/officeDocument/2006/relationships" xmlns:p="http://schemas.openxmlformats.org/presentationml/2006/main">
  <p:tag name="AS_UNIQUEID" val="156"/>
</p:tagLst>
</file>

<file path=ppt/tags/tag72.xml><?xml version="1.0" encoding="utf-8"?>
<p:tagLst xmlns:a="http://schemas.openxmlformats.org/drawingml/2006/main" xmlns:r="http://schemas.openxmlformats.org/officeDocument/2006/relationships" xmlns:p="http://schemas.openxmlformats.org/presentationml/2006/main">
  <p:tag name="AS_UNIQUEID" val="158"/>
</p:tagLst>
</file>

<file path=ppt/tags/tag73.xml><?xml version="1.0" encoding="utf-8"?>
<p:tagLst xmlns:a="http://schemas.openxmlformats.org/drawingml/2006/main" xmlns:r="http://schemas.openxmlformats.org/officeDocument/2006/relationships" xmlns:p="http://schemas.openxmlformats.org/presentationml/2006/main">
  <p:tag name="AS_UNIQUEID" val="159"/>
</p:tagLst>
</file>

<file path=ppt/tags/tag74.xml><?xml version="1.0" encoding="utf-8"?>
<p:tagLst xmlns:a="http://schemas.openxmlformats.org/drawingml/2006/main" xmlns:r="http://schemas.openxmlformats.org/officeDocument/2006/relationships" xmlns:p="http://schemas.openxmlformats.org/presentationml/2006/main">
  <p:tag name="AS_UNIQUEID" val="160"/>
</p:tagLst>
</file>

<file path=ppt/tags/tag75.xml><?xml version="1.0" encoding="utf-8"?>
<p:tagLst xmlns:a="http://schemas.openxmlformats.org/drawingml/2006/main" xmlns:r="http://schemas.openxmlformats.org/officeDocument/2006/relationships" xmlns:p="http://schemas.openxmlformats.org/presentationml/2006/main">
  <p:tag name="AS_UNIQUEID" val="161"/>
</p:tagLst>
</file>

<file path=ppt/tags/tag76.xml><?xml version="1.0" encoding="utf-8"?>
<p:tagLst xmlns:a="http://schemas.openxmlformats.org/drawingml/2006/main" xmlns:r="http://schemas.openxmlformats.org/officeDocument/2006/relationships" xmlns:p="http://schemas.openxmlformats.org/presentationml/2006/main">
  <p:tag name="AS_UNIQUEID" val="162"/>
</p:tagLst>
</file>

<file path=ppt/tags/tag77.xml><?xml version="1.0" encoding="utf-8"?>
<p:tagLst xmlns:a="http://schemas.openxmlformats.org/drawingml/2006/main" xmlns:r="http://schemas.openxmlformats.org/officeDocument/2006/relationships" xmlns:p="http://schemas.openxmlformats.org/presentationml/2006/main">
  <p:tag name="AS_UNIQUEID" val="163"/>
</p:tagLst>
</file>

<file path=ppt/tags/tag78.xml><?xml version="1.0" encoding="utf-8"?>
<p:tagLst xmlns:a="http://schemas.openxmlformats.org/drawingml/2006/main" xmlns:r="http://schemas.openxmlformats.org/officeDocument/2006/relationships" xmlns:p="http://schemas.openxmlformats.org/presentationml/2006/main">
  <p:tag name="AS_UNIQUEID" val="164"/>
</p:tagLst>
</file>

<file path=ppt/tags/tag79.xml><?xml version="1.0" encoding="utf-8"?>
<p:tagLst xmlns:a="http://schemas.openxmlformats.org/drawingml/2006/main" xmlns:r="http://schemas.openxmlformats.org/officeDocument/2006/relationships" xmlns:p="http://schemas.openxmlformats.org/presentationml/2006/main">
  <p:tag name="AS_UNIQUEID" val="165"/>
</p:tagLst>
</file>

<file path=ppt/tags/tag8.xml><?xml version="1.0" encoding="utf-8"?>
<p:tagLst xmlns:a="http://schemas.openxmlformats.org/drawingml/2006/main" xmlns:r="http://schemas.openxmlformats.org/officeDocument/2006/relationships" xmlns:p="http://schemas.openxmlformats.org/presentationml/2006/main">
  <p:tag name="AS_UNIQUEID" val="74"/>
</p:tagLst>
</file>

<file path=ppt/tags/tag80.xml><?xml version="1.0" encoding="utf-8"?>
<p:tagLst xmlns:a="http://schemas.openxmlformats.org/drawingml/2006/main" xmlns:r="http://schemas.openxmlformats.org/officeDocument/2006/relationships" xmlns:p="http://schemas.openxmlformats.org/presentationml/2006/main">
  <p:tag name="AS_UNIQUEID" val="166"/>
</p:tagLst>
</file>

<file path=ppt/tags/tag81.xml><?xml version="1.0" encoding="utf-8"?>
<p:tagLst xmlns:a="http://schemas.openxmlformats.org/drawingml/2006/main" xmlns:r="http://schemas.openxmlformats.org/officeDocument/2006/relationships" xmlns:p="http://schemas.openxmlformats.org/presentationml/2006/main">
  <p:tag name="AS_UNIQUEID" val="167"/>
</p:tagLst>
</file>

<file path=ppt/tags/tag82.xml><?xml version="1.0" encoding="utf-8"?>
<p:tagLst xmlns:a="http://schemas.openxmlformats.org/drawingml/2006/main" xmlns:r="http://schemas.openxmlformats.org/officeDocument/2006/relationships" xmlns:p="http://schemas.openxmlformats.org/presentationml/2006/main">
  <p:tag name="AS_UNIQUEID" val="168"/>
</p:tagLst>
</file>

<file path=ppt/tags/tag83.xml><?xml version="1.0" encoding="utf-8"?>
<p:tagLst xmlns:a="http://schemas.openxmlformats.org/drawingml/2006/main" xmlns:r="http://schemas.openxmlformats.org/officeDocument/2006/relationships" xmlns:p="http://schemas.openxmlformats.org/presentationml/2006/main">
  <p:tag name="AS_UNIQUEID" val="169"/>
</p:tagLst>
</file>

<file path=ppt/tags/tag84.xml><?xml version="1.0" encoding="utf-8"?>
<p:tagLst xmlns:a="http://schemas.openxmlformats.org/drawingml/2006/main" xmlns:r="http://schemas.openxmlformats.org/officeDocument/2006/relationships" xmlns:p="http://schemas.openxmlformats.org/presentationml/2006/main">
  <p:tag name="AS_UNIQUEID" val="170"/>
</p:tagLst>
</file>

<file path=ppt/tags/tag85.xml><?xml version="1.0" encoding="utf-8"?>
<p:tagLst xmlns:a="http://schemas.openxmlformats.org/drawingml/2006/main" xmlns:r="http://schemas.openxmlformats.org/officeDocument/2006/relationships" xmlns:p="http://schemas.openxmlformats.org/presentationml/2006/main">
  <p:tag name="AS_UNIQUEID" val="171"/>
</p:tagLst>
</file>

<file path=ppt/tags/tag86.xml><?xml version="1.0" encoding="utf-8"?>
<p:tagLst xmlns:a="http://schemas.openxmlformats.org/drawingml/2006/main" xmlns:r="http://schemas.openxmlformats.org/officeDocument/2006/relationships" xmlns:p="http://schemas.openxmlformats.org/presentationml/2006/main">
  <p:tag name="AS_UNIQUEID" val="172"/>
</p:tagLst>
</file>

<file path=ppt/tags/tag87.xml><?xml version="1.0" encoding="utf-8"?>
<p:tagLst xmlns:a="http://schemas.openxmlformats.org/drawingml/2006/main" xmlns:r="http://schemas.openxmlformats.org/officeDocument/2006/relationships" xmlns:p="http://schemas.openxmlformats.org/presentationml/2006/main">
  <p:tag name="AS_UNIQUEID" val="173"/>
</p:tagLst>
</file>

<file path=ppt/tags/tag88.xml><?xml version="1.0" encoding="utf-8"?>
<p:tagLst xmlns:a="http://schemas.openxmlformats.org/drawingml/2006/main" xmlns:r="http://schemas.openxmlformats.org/officeDocument/2006/relationships" xmlns:p="http://schemas.openxmlformats.org/presentationml/2006/main">
  <p:tag name="AS_UNIQUEID" val="174"/>
</p:tagLst>
</file>

<file path=ppt/tags/tag89.xml><?xml version="1.0" encoding="utf-8"?>
<p:tagLst xmlns:a="http://schemas.openxmlformats.org/drawingml/2006/main" xmlns:r="http://schemas.openxmlformats.org/officeDocument/2006/relationships" xmlns:p="http://schemas.openxmlformats.org/presentationml/2006/main">
  <p:tag name="AS_UNIQUEID" val="175"/>
</p:tagLst>
</file>

<file path=ppt/tags/tag9.xml><?xml version="1.0" encoding="utf-8"?>
<p:tagLst xmlns:a="http://schemas.openxmlformats.org/drawingml/2006/main" xmlns:r="http://schemas.openxmlformats.org/officeDocument/2006/relationships" xmlns:p="http://schemas.openxmlformats.org/presentationml/2006/main">
  <p:tag name="AS_UNIQUEID" val="75"/>
</p:tagLst>
</file>

<file path=ppt/tags/tag90.xml><?xml version="1.0" encoding="utf-8"?>
<p:tagLst xmlns:a="http://schemas.openxmlformats.org/drawingml/2006/main" xmlns:r="http://schemas.openxmlformats.org/officeDocument/2006/relationships" xmlns:p="http://schemas.openxmlformats.org/presentationml/2006/main">
  <p:tag name="AS_UNIQUEID" val="176"/>
</p:tagLst>
</file>

<file path=ppt/tags/tag91.xml><?xml version="1.0" encoding="utf-8"?>
<p:tagLst xmlns:a="http://schemas.openxmlformats.org/drawingml/2006/main" xmlns:r="http://schemas.openxmlformats.org/officeDocument/2006/relationships" xmlns:p="http://schemas.openxmlformats.org/presentationml/2006/main">
  <p:tag name="AS_UNIQUEID" val="177"/>
</p:tagLst>
</file>

<file path=ppt/tags/tag92.xml><?xml version="1.0" encoding="utf-8"?>
<p:tagLst xmlns:a="http://schemas.openxmlformats.org/drawingml/2006/main" xmlns:r="http://schemas.openxmlformats.org/officeDocument/2006/relationships" xmlns:p="http://schemas.openxmlformats.org/presentationml/2006/main">
  <p:tag name="AS_UNIQUEID" val="178"/>
</p:tagLst>
</file>

<file path=ppt/tags/tag93.xml><?xml version="1.0" encoding="utf-8"?>
<p:tagLst xmlns:a="http://schemas.openxmlformats.org/drawingml/2006/main" xmlns:r="http://schemas.openxmlformats.org/officeDocument/2006/relationships" xmlns:p="http://schemas.openxmlformats.org/presentationml/2006/main">
  <p:tag name="AS_UNIQUEID" val="179"/>
</p:tagLst>
</file>

<file path=ppt/tags/tag94.xml><?xml version="1.0" encoding="utf-8"?>
<p:tagLst xmlns:a="http://schemas.openxmlformats.org/drawingml/2006/main" xmlns:r="http://schemas.openxmlformats.org/officeDocument/2006/relationships" xmlns:p="http://schemas.openxmlformats.org/presentationml/2006/main">
  <p:tag name="AS_UNIQUEID" val="180"/>
</p:tagLst>
</file>

<file path=ppt/tags/tag95.xml><?xml version="1.0" encoding="utf-8"?>
<p:tagLst xmlns:a="http://schemas.openxmlformats.org/drawingml/2006/main" xmlns:r="http://schemas.openxmlformats.org/officeDocument/2006/relationships" xmlns:p="http://schemas.openxmlformats.org/presentationml/2006/main">
  <p:tag name="AS_UNIQUEID" val="181"/>
</p:tagLst>
</file>

<file path=ppt/tags/tag96.xml><?xml version="1.0" encoding="utf-8"?>
<p:tagLst xmlns:a="http://schemas.openxmlformats.org/drawingml/2006/main" xmlns:r="http://schemas.openxmlformats.org/officeDocument/2006/relationships" xmlns:p="http://schemas.openxmlformats.org/presentationml/2006/main">
  <p:tag name="AS_UNIQUEID" val="182"/>
</p:tagLst>
</file>

<file path=ppt/tags/tag97.xml><?xml version="1.0" encoding="utf-8"?>
<p:tagLst xmlns:a="http://schemas.openxmlformats.org/drawingml/2006/main" xmlns:r="http://schemas.openxmlformats.org/officeDocument/2006/relationships" xmlns:p="http://schemas.openxmlformats.org/presentationml/2006/main">
  <p:tag name="AS_UNIQUEID" val="183"/>
</p:tagLst>
</file>

<file path=ppt/tags/tag98.xml><?xml version="1.0" encoding="utf-8"?>
<p:tagLst xmlns:a="http://schemas.openxmlformats.org/drawingml/2006/main" xmlns:r="http://schemas.openxmlformats.org/officeDocument/2006/relationships" xmlns:p="http://schemas.openxmlformats.org/presentationml/2006/main">
  <p:tag name="AS_UNIQUEID" val="184"/>
</p:tagLst>
</file>

<file path=ppt/tags/tag99.xml><?xml version="1.0" encoding="utf-8"?>
<p:tagLst xmlns:a="http://schemas.openxmlformats.org/drawingml/2006/main" xmlns:r="http://schemas.openxmlformats.org/officeDocument/2006/relationships" xmlns:p="http://schemas.openxmlformats.org/presentationml/2006/main">
  <p:tag name="AS_UNIQUEID" val="185"/>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2080</Words>
  <Application>Microsoft Office PowerPoint</Application>
  <PresentationFormat>Widescreen</PresentationFormat>
  <Paragraphs>316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ערכת נושא Office</vt:lpstr>
      <vt:lpstr>כמה אתם מכירים את ליל הסדר?</vt:lpstr>
      <vt:lpstr>וְהִגַּדְתָּ לְבִנְךָ בַּיּוֹם הַהוּא לֵאמֹר בַּעֲבוּר זֶה עָשָׂה יְהוָה לִי בְּצֵאתִי מִמִּצְרָיִם. (שמות יג 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יהודה שמשון רטנר</dc:creator>
  <cp:lastModifiedBy>יהודה שמשון רטנר</cp:lastModifiedBy>
  <cp:revision>1</cp:revision>
  <dcterms:created xsi:type="dcterms:W3CDTF">2018-02-11T08:13:14Z</dcterms:created>
  <dcterms:modified xsi:type="dcterms:W3CDTF">2024-12-04T08:32:53Z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1b9bfc-c426-492e-a46c-1a922d5fe54b_Enabled">
    <vt:lpwstr>true</vt:lpwstr>
  </property>
  <property fmtid="{D5CDD505-2E9C-101B-9397-08002B2CF9AE}" pid="3" name="MSIP_Label_701b9bfc-c426-492e-a46c-1a922d5fe54b_SetDate">
    <vt:lpwstr>2024-12-04T08:32:28Z</vt:lpwstr>
  </property>
  <property fmtid="{D5CDD505-2E9C-101B-9397-08002B2CF9AE}" pid="4" name="MSIP_Label_701b9bfc-c426-492e-a46c-1a922d5fe54b_Method">
    <vt:lpwstr>Standard</vt:lpwstr>
  </property>
  <property fmtid="{D5CDD505-2E9C-101B-9397-08002B2CF9AE}" pid="5" name="MSIP_Label_701b9bfc-c426-492e-a46c-1a922d5fe54b_Name">
    <vt:lpwstr>בלמ"ס</vt:lpwstr>
  </property>
  <property fmtid="{D5CDD505-2E9C-101B-9397-08002B2CF9AE}" pid="6" name="MSIP_Label_701b9bfc-c426-492e-a46c-1a922d5fe54b_SiteId">
    <vt:lpwstr>78820852-55fa-450b-908d-45c0d911e76b</vt:lpwstr>
  </property>
  <property fmtid="{D5CDD505-2E9C-101B-9397-08002B2CF9AE}" pid="7" name="MSIP_Label_701b9bfc-c426-492e-a46c-1a922d5fe54b_ActionId">
    <vt:lpwstr>c0331479-44f7-4f29-99ec-88d1f0604364</vt:lpwstr>
  </property>
  <property fmtid="{D5CDD505-2E9C-101B-9397-08002B2CF9AE}" pid="8" name="MSIP_Label_701b9bfc-c426-492e-a46c-1a922d5fe54b_ContentBits">
    <vt:lpwstr>1</vt:lpwstr>
  </property>
  <property fmtid="{D5CDD505-2E9C-101B-9397-08002B2CF9AE}" pid="9" name="ClassificationContentMarkingHeaderLocations">
    <vt:lpwstr>ערכת נושא Office:3</vt:lpwstr>
  </property>
  <property fmtid="{D5CDD505-2E9C-101B-9397-08002B2CF9AE}" pid="10" name="ClassificationContentMarkingHeaderText">
    <vt:lpwstr>- בלמ"ס -</vt:lpwstr>
  </property>
</Properties>
</file>