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heme/theme2.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3.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4.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5.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6.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7.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8.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9.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0.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11.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2.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3.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14.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15.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16.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17.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18.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19.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0.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1.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22.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3.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24.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25.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26.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7.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28.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30.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1.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2.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3.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34.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5.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6.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7.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8.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39.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40.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41.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4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43.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44.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45.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46.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7.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48.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49.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50.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51.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notesSlides/notesSlide52.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53.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54.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55.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56.xml" ContentType="application/vnd.openxmlformats-officedocument.presentationml.notesSlid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notesSlides/notesSlide57.xml" ContentType="application/vnd.openxmlformats-officedocument.presentationml.notesSlid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58.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59.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notesSlides/notesSlide60.xml" ContentType="application/vnd.openxmlformats-officedocument.presentationml.notesSlide+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61.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62.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63.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64.xml" ContentType="application/vnd.openxmlformats-officedocument.presentationml.notesSlid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65.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66.xml" ContentType="application/vnd.openxmlformats-officedocument.presentationml.notesSlid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67.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68.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Lst>
  <p:sldSz cx="12192000" cy="6858000"/>
  <p:notesSz cx="6858000" cy="9144000"/>
  <p:embeddedFontLst>
    <p:embeddedFont>
      <p:font typeface="David" panose="020E0502060401010101" pitchFamily="34" charset="-79"/>
      <p:regular r:id="rId71"/>
      <p:bold r:id="rId72"/>
    </p:embeddedFont>
    <p:embeddedFont>
      <p:font typeface="Levenim MT" panose="02010502060101010101" pitchFamily="2" charset="-79"/>
      <p:regular r:id="rId73"/>
      <p:bold r:id="rId74"/>
    </p:embeddedFont>
    <p:embeddedFont>
      <p:font typeface="Varela Round" panose="00000500000000000000" pitchFamily="2" charset="-79"/>
      <p:regular r:id="rId75"/>
    </p:embeddedFont>
  </p:embeddedFontLst>
  <p:custDataLst>
    <p:tags r:id="rId76"/>
  </p:custDataLst>
  <p:defaultTextStyle>
    <a:defPPr>
      <a:defRPr lang="ru-RU"/>
    </a:defPPr>
    <a:lvl1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5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96" y="456"/>
      </p:cViewPr>
      <p:guideLst/>
    </p:cSldViewPr>
  </p:slideViewPr>
  <p:notesTextViewPr>
    <p:cViewPr>
      <p:scale>
        <a:sx n="1" d="1"/>
        <a:sy n="1" d="1"/>
      </p:scale>
      <p:origin x="0" y="0"/>
    </p:cViewPr>
  </p:notesTextViewPr>
  <p:notesViewPr>
    <p:cSldViewPr>
      <p:cViewPr>
        <p:scale>
          <a:sx n="10" d="100"/>
          <a:sy n="10"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tags" Target="../tags/tag70.xml"/><Relationship Id="rId2" Type="http://schemas.openxmlformats.org/officeDocument/2006/relationships/tags" Target="../tags/tag65.xml"/><Relationship Id="rId1" Type="http://schemas.openxmlformats.org/officeDocument/2006/relationships/theme" Target="../theme/theme2.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Google Shape;3;n"/>
          <p:cNvSpPr>
            <a:spLocks noGrp="1"/>
          </p:cNvSpPr>
          <p:nvPr>
            <p:ph type="hdr"/>
            <p:custDataLst>
              <p:tags r:id="rId2"/>
            </p:custDataLst>
          </p:nvPr>
        </p:nvSpPr>
        <p:spPr>
          <a:xfrm>
            <a:off x="3886200" y="0"/>
            <a:ext cx="2971800" cy="458788"/>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r" rtl="1"/>
            <a:endParaRPr sz="1200">
              <a:latin typeface="Calibri" pitchFamily="34" charset="0"/>
              <a:ea typeface="Calibri" pitchFamily="34" charset="0"/>
              <a:sym typeface="Calibri" pitchFamily="34" charset="0"/>
            </a:endParaRPr>
          </a:p>
        </p:txBody>
      </p:sp>
      <p:sp>
        <p:nvSpPr>
          <p:cNvPr id="71683" name="Google Shape;4;n"/>
          <p:cNvSpPr>
            <a:spLocks noGrp="1"/>
          </p:cNvSpPr>
          <p:nvPr>
            <p:ph type="dt" idx="2"/>
            <p:custDataLst>
              <p:tags r:id="rId3"/>
            </p:custDataLst>
          </p:nvPr>
        </p:nvSpPr>
        <p:spPr>
          <a:xfrm>
            <a:off x="1588" y="0"/>
            <a:ext cx="2971800" cy="458788"/>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rtl="1"/>
            <a:endParaRPr sz="1200">
              <a:latin typeface="Calibri" pitchFamily="34" charset="0"/>
              <a:ea typeface="Calibri" pitchFamily="34" charset="0"/>
              <a:sym typeface="Calibri" pitchFamily="34" charset="0"/>
            </a:endParaRPr>
          </a:p>
        </p:txBody>
      </p:sp>
      <p:sp>
        <p:nvSpPr>
          <p:cNvPr id="71684" name="Google Shape;5;n"/>
          <p:cNvSpPr>
            <a:spLocks noGrp="1" noRot="1" noChangeAspect="1"/>
          </p:cNvSpPr>
          <p:nvPr>
            <p:ph type="sldImg" idx="5"/>
            <p:custDataLst>
              <p:tags r:id="rId4"/>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
        <p:nvSpPr>
          <p:cNvPr id="71685" name="Google Shape;6;n"/>
          <p:cNvSpPr>
            <a:spLocks noGrp="1"/>
          </p:cNvSpPr>
          <p:nvPr>
            <p:ph type="body" idx="1"/>
            <p:custDataLst>
              <p:tags r:id="rId5"/>
            </p:custDataLst>
          </p:nvPr>
        </p:nvSpPr>
        <p:spPr>
          <a:xfrm>
            <a:off x="685800" y="4400550"/>
            <a:ext cx="5486400" cy="3600450"/>
          </a:xfrm>
          <a:prstGeom prst="rect">
            <a:avLst/>
          </a:prstGeom>
          <a:noFill/>
          <a:ln>
            <a:noFill/>
            <a:miter lim="800000"/>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endParaRPr/>
          </a:p>
        </p:txBody>
      </p:sp>
      <p:sp>
        <p:nvSpPr>
          <p:cNvPr id="71686" name="Google Shape;7;n"/>
          <p:cNvSpPr>
            <a:spLocks noGrp="1"/>
          </p:cNvSpPr>
          <p:nvPr>
            <p:ph type="ftr" idx="3"/>
            <p:custDataLst>
              <p:tags r:id="rId6"/>
            </p:custDataLst>
          </p:nvPr>
        </p:nvSpPr>
        <p:spPr>
          <a:xfrm>
            <a:off x="3886200" y="8685213"/>
            <a:ext cx="2971800" cy="458787"/>
          </a:xfrm>
          <a:prstGeom prst="rect">
            <a:avLst/>
          </a:prstGeom>
          <a:noFill/>
          <a:ln>
            <a:noFill/>
            <a:miter lim="800000"/>
          </a:ln>
        </p:spPr>
        <p:txBody>
          <a:bodyPr wrap="square" lIns="91425" tIns="45700" rIns="91425" bIns="45700" anchor="b"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r" rtl="1"/>
            <a:endParaRPr sz="1200">
              <a:latin typeface="Calibri" pitchFamily="34" charset="0"/>
              <a:ea typeface="Calibri" pitchFamily="34" charset="0"/>
              <a:sym typeface="Calibri" pitchFamily="34" charset="0"/>
            </a:endParaRPr>
          </a:p>
        </p:txBody>
      </p:sp>
      <p:sp>
        <p:nvSpPr>
          <p:cNvPr id="71687" name="Google Shape;8;n"/>
          <p:cNvSpPr txBox="1">
            <a:spLocks noGrp="1"/>
          </p:cNvSpPr>
          <p:nvPr>
            <p:ph type="sldNum" idx="4"/>
            <p:custDataLst>
              <p:tags r:id="rId7"/>
            </p:custDataLst>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0" fontAlgn="auto" latinLnBrk="0" hangingPunct="0">
              <a:lnSpc>
                <a:spcPct val="100000"/>
              </a:lnSpc>
              <a:spcBef>
                <a:spcPct val="0"/>
              </a:spcBef>
              <a:spcAft>
                <a:spcPct val="0"/>
              </a:spcAft>
              <a:buClrTx/>
              <a:buSzTx/>
              <a:buFontTx/>
              <a:buNone/>
            </a:pPr>
            <a:fld id="{00000000-1234-1234-1234-123412341234}" type="slidenum">
              <a:rPr kumimoji="0" lang="x-none" sz="12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Calibri"/>
                <a:ea typeface="Calibri"/>
                <a:cs typeface="Calibri"/>
                <a:sym typeface="Calibri"/>
              </a:rPr>
              <a:t>‹#›</a:t>
            </a:fld>
            <a:endParaRPr kumimoji="0" sz="1200" b="0" i="0" u="none" strike="noStrike" kern="1200" cap="none" spc="0" normalizeH="0" baseline="0" noProof="0">
              <a:solidFill>
                <a:schemeClr val="dk1"/>
              </a:solidFill>
              <a:uLnTx/>
              <a:uFillTx/>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p:notesMaster>
</file>

<file path=ppt/notesSlides/_rels/notesSlide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19.xml"/><Relationship Id="rId1" Type="http://schemas.openxmlformats.org/officeDocument/2006/relationships/tags" Target="../tags/tag118.xml"/><Relationship Id="rId4"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23.xml"/><Relationship Id="rId1" Type="http://schemas.openxmlformats.org/officeDocument/2006/relationships/tags" Target="../tags/tag122.xml"/><Relationship Id="rId4"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30.xml"/><Relationship Id="rId1" Type="http://schemas.openxmlformats.org/officeDocument/2006/relationships/tags" Target="../tags/tag129.xml"/><Relationship Id="rId4"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33.xml"/><Relationship Id="rId1" Type="http://schemas.openxmlformats.org/officeDocument/2006/relationships/tags" Target="../tags/tag132.xml"/><Relationship Id="rId4"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37.xml"/><Relationship Id="rId1" Type="http://schemas.openxmlformats.org/officeDocument/2006/relationships/tags" Target="../tags/tag136.xml"/><Relationship Id="rId4"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42.xml"/><Relationship Id="rId1" Type="http://schemas.openxmlformats.org/officeDocument/2006/relationships/tags" Target="../tags/tag141.xml"/><Relationship Id="rId4"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45.xml"/><Relationship Id="rId1" Type="http://schemas.openxmlformats.org/officeDocument/2006/relationships/tags" Target="../tags/tag144.xml"/><Relationship Id="rId4"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48.xml"/><Relationship Id="rId1" Type="http://schemas.openxmlformats.org/officeDocument/2006/relationships/tags" Target="../tags/tag147.xml"/><Relationship Id="rId4"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52.xml"/><Relationship Id="rId1" Type="http://schemas.openxmlformats.org/officeDocument/2006/relationships/tags" Target="../tags/tag151.xml"/><Relationship Id="rId4"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slide" Target="../slides/slide2.xml"/><Relationship Id="rId4"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56.xml"/><Relationship Id="rId1" Type="http://schemas.openxmlformats.org/officeDocument/2006/relationships/tags" Target="../tags/tag155.xml"/><Relationship Id="rId4"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59.xml"/><Relationship Id="rId1" Type="http://schemas.openxmlformats.org/officeDocument/2006/relationships/tags" Target="../tags/tag158.xml"/><Relationship Id="rId4"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63.xml"/><Relationship Id="rId1" Type="http://schemas.openxmlformats.org/officeDocument/2006/relationships/tags" Target="../tags/tag162.xml"/><Relationship Id="rId4"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66.xml"/><Relationship Id="rId1" Type="http://schemas.openxmlformats.org/officeDocument/2006/relationships/tags" Target="../tags/tag165.xml"/><Relationship Id="rId4"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70.xml"/><Relationship Id="rId1" Type="http://schemas.openxmlformats.org/officeDocument/2006/relationships/tags" Target="../tags/tag169.xml"/><Relationship Id="rId4"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74.xml"/><Relationship Id="rId1" Type="http://schemas.openxmlformats.org/officeDocument/2006/relationships/tags" Target="../tags/tag173.xml"/><Relationship Id="rId4"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78.xml"/><Relationship Id="rId1" Type="http://schemas.openxmlformats.org/officeDocument/2006/relationships/tags" Target="../tags/tag177.xml"/><Relationship Id="rId4"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82.xml"/><Relationship Id="rId1" Type="http://schemas.openxmlformats.org/officeDocument/2006/relationships/tags" Target="../tags/tag181.xml"/><Relationship Id="rId4"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86.xml"/><Relationship Id="rId1" Type="http://schemas.openxmlformats.org/officeDocument/2006/relationships/tags" Target="../tags/tag185.xml"/><Relationship Id="rId4"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slide" Target="../slides/slide3.xml"/><Relationship Id="rId4"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93.xml"/><Relationship Id="rId1" Type="http://schemas.openxmlformats.org/officeDocument/2006/relationships/tags" Target="../tags/tag192.xml"/><Relationship Id="rId4"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96.xml"/><Relationship Id="rId1" Type="http://schemas.openxmlformats.org/officeDocument/2006/relationships/tags" Target="../tags/tag195.xml"/><Relationship Id="rId4"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5" Type="http://schemas.openxmlformats.org/officeDocument/2006/relationships/slide" Target="../slides/slide32.xml"/><Relationship Id="rId4"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05.xml"/><Relationship Id="rId1" Type="http://schemas.openxmlformats.org/officeDocument/2006/relationships/tags" Target="../tags/tag204.xml"/><Relationship Id="rId4"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09.xml"/><Relationship Id="rId1" Type="http://schemas.openxmlformats.org/officeDocument/2006/relationships/tags" Target="../tags/tag208.xml"/><Relationship Id="rId4"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12.xml"/><Relationship Id="rId1" Type="http://schemas.openxmlformats.org/officeDocument/2006/relationships/tags" Target="../tags/tag211.xml"/><Relationship Id="rId4"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16.xml"/><Relationship Id="rId1" Type="http://schemas.openxmlformats.org/officeDocument/2006/relationships/tags" Target="../tags/tag215.xml"/><Relationship Id="rId4"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19.xml"/><Relationship Id="rId1" Type="http://schemas.openxmlformats.org/officeDocument/2006/relationships/tags" Target="../tags/tag218.xml"/><Relationship Id="rId4"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25.xml"/><Relationship Id="rId1" Type="http://schemas.openxmlformats.org/officeDocument/2006/relationships/tags" Target="../tags/tag224.xml"/><Relationship Id="rId4"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29.xml"/><Relationship Id="rId1" Type="http://schemas.openxmlformats.org/officeDocument/2006/relationships/tags" Target="../tags/tag228.xml"/><Relationship Id="rId4"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95.xml"/><Relationship Id="rId1" Type="http://schemas.openxmlformats.org/officeDocument/2006/relationships/tags" Target="../tags/tag94.xml"/><Relationship Id="rId4"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32.xml"/><Relationship Id="rId1" Type="http://schemas.openxmlformats.org/officeDocument/2006/relationships/tags" Target="../tags/tag231.xml"/><Relationship Id="rId4"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37.xml"/><Relationship Id="rId1" Type="http://schemas.openxmlformats.org/officeDocument/2006/relationships/tags" Target="../tags/tag236.xml"/><Relationship Id="rId4"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40.xml"/><Relationship Id="rId1" Type="http://schemas.openxmlformats.org/officeDocument/2006/relationships/tags" Target="../tags/tag239.xml"/><Relationship Id="rId4"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43.xml"/><Relationship Id="rId1" Type="http://schemas.openxmlformats.org/officeDocument/2006/relationships/tags" Target="../tags/tag242.xml"/><Relationship Id="rId4"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47.xml"/><Relationship Id="rId1" Type="http://schemas.openxmlformats.org/officeDocument/2006/relationships/tags" Target="../tags/tag246.xml"/><Relationship Id="rId4"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52.xml"/><Relationship Id="rId1" Type="http://schemas.openxmlformats.org/officeDocument/2006/relationships/tags" Target="../tags/tag251.xml"/><Relationship Id="rId4"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55.xml"/><Relationship Id="rId1" Type="http://schemas.openxmlformats.org/officeDocument/2006/relationships/tags" Target="../tags/tag254.xml"/><Relationship Id="rId4"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61.xml"/><Relationship Id="rId1" Type="http://schemas.openxmlformats.org/officeDocument/2006/relationships/tags" Target="../tags/tag260.xml"/><Relationship Id="rId4"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65.xml"/><Relationship Id="rId1" Type="http://schemas.openxmlformats.org/officeDocument/2006/relationships/tags" Target="../tags/tag264.xml"/><Relationship Id="rId4"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68.xml"/><Relationship Id="rId1" Type="http://schemas.openxmlformats.org/officeDocument/2006/relationships/tags" Target="../tags/tag267.xml"/><Relationship Id="rId4"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71.xml"/><Relationship Id="rId1" Type="http://schemas.openxmlformats.org/officeDocument/2006/relationships/tags" Target="../tags/tag270.xml"/><Relationship Id="rId4"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74.xml"/><Relationship Id="rId1" Type="http://schemas.openxmlformats.org/officeDocument/2006/relationships/tags" Target="../tags/tag273.xml"/><Relationship Id="rId4"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80.xml"/><Relationship Id="rId1" Type="http://schemas.openxmlformats.org/officeDocument/2006/relationships/tags" Target="../tags/tag279.xml"/><Relationship Id="rId4"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84.xml"/><Relationship Id="rId1" Type="http://schemas.openxmlformats.org/officeDocument/2006/relationships/tags" Target="../tags/tag283.xml"/><Relationship Id="rId4"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87.xml"/><Relationship Id="rId1" Type="http://schemas.openxmlformats.org/officeDocument/2006/relationships/tags" Target="../tags/tag286.xml"/><Relationship Id="rId4"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90.xml"/><Relationship Id="rId1" Type="http://schemas.openxmlformats.org/officeDocument/2006/relationships/tags" Target="../tags/tag289.xml"/><Relationship Id="rId4"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96.xml"/><Relationship Id="rId1" Type="http://schemas.openxmlformats.org/officeDocument/2006/relationships/tags" Target="../tags/tag295.xml"/><Relationship Id="rId4"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00.xml"/><Relationship Id="rId1" Type="http://schemas.openxmlformats.org/officeDocument/2006/relationships/tags" Target="../tags/tag299.xml"/><Relationship Id="rId4"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03.xml"/><Relationship Id="rId1" Type="http://schemas.openxmlformats.org/officeDocument/2006/relationships/tags" Target="../tags/tag302.xml"/><Relationship Id="rId4"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06.xml"/><Relationship Id="rId1" Type="http://schemas.openxmlformats.org/officeDocument/2006/relationships/tags" Target="../tags/tag305.xml"/><Relationship Id="rId4"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09.xml"/><Relationship Id="rId1" Type="http://schemas.openxmlformats.org/officeDocument/2006/relationships/tags" Target="../tags/tag308.xml"/><Relationship Id="rId4"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12.xml"/><Relationship Id="rId1" Type="http://schemas.openxmlformats.org/officeDocument/2006/relationships/tags" Target="../tags/tag311.xml"/><Relationship Id="rId4"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18.xml"/><Relationship Id="rId1" Type="http://schemas.openxmlformats.org/officeDocument/2006/relationships/tags" Target="../tags/tag317.xml"/><Relationship Id="rId4"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22.xml"/><Relationship Id="rId1" Type="http://schemas.openxmlformats.org/officeDocument/2006/relationships/tags" Target="../tags/tag321.xml"/><Relationship Id="rId4"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25.xml"/><Relationship Id="rId1" Type="http://schemas.openxmlformats.org/officeDocument/2006/relationships/tags" Target="../tags/tag324.xml"/><Relationship Id="rId4"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28.xml"/><Relationship Id="rId1" Type="http://schemas.openxmlformats.org/officeDocument/2006/relationships/tags" Target="../tags/tag327.xml"/><Relationship Id="rId4"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31.xml"/><Relationship Id="rId1" Type="http://schemas.openxmlformats.org/officeDocument/2006/relationships/tags" Target="../tags/tag330.xml"/><Relationship Id="rId4"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34.xml"/><Relationship Id="rId1" Type="http://schemas.openxmlformats.org/officeDocument/2006/relationships/tags" Target="../tags/tag333.xml"/><Relationship Id="rId4"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40.xml"/><Relationship Id="rId1" Type="http://schemas.openxmlformats.org/officeDocument/2006/relationships/tags" Target="../tags/tag339.xml"/><Relationship Id="rId4"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07.xml"/><Relationship Id="rId1" Type="http://schemas.openxmlformats.org/officeDocument/2006/relationships/tags" Target="../tags/tag106.xml"/><Relationship Id="rId4"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15.xml"/><Relationship Id="rId1" Type="http://schemas.openxmlformats.org/officeDocument/2006/relationships/tags" Target="../tags/tag114.xml"/><Relationship Id="rId4"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Google Shape;85;p1: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72707" name="Google Shape;86;p1: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Google Shape;148;p8: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81923" name="Google Shape;149;p8: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Google Shape;154;p9: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82947" name="Google Shape;155;p9: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Google Shape;160;p10: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83971" name="Google Shape;161;p10: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Google Shape;165;p11: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84995" name="Google Shape;166;p11: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Google Shape;171;p12: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86019" name="Google Shape;172;p12: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Google Shape;176;p13: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87043" name="Google Shape;177;p13: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Google Shape;182;p14: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88067" name="Google Shape;183;p14: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Google Shape;189;p15: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89091" name="Google Shape;190;p15: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Google Shape;194;p16: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90115" name="Google Shape;195;p16: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Google Shape;199;p17: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91139" name="Google Shape;200;p17: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Google Shape;91;g60608a16e6_0_0:notes"/>
          <p:cNvSpPr>
            <a:spLocks noGrp="1" noRot="1" noChangeAspect="1"/>
          </p:cNvSpPr>
          <p:nvPr>
            <p:ph type="sldImg" idx="5"/>
            <p:custDataLst>
              <p:tags r:id="rId1"/>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
        <p:nvSpPr>
          <p:cNvPr id="73731" name="Google Shape;92;g60608a16e6_0_0:notes"/>
          <p:cNvSpPr>
            <a:spLocks noGrp="1"/>
          </p:cNvSpPr>
          <p:nvPr>
            <p:ph type="body" idx="1"/>
            <p:custDataLst>
              <p:tags r:id="rId2"/>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73732" name="Google Shape;93;g60608a16e6_0_0:notes"/>
          <p:cNvSpPr>
            <a:spLocks noGrp="1"/>
          </p:cNvSpPr>
          <p:nvPr>
            <p:ph type="sldNum"/>
            <p:custDataLst>
              <p:tags r:id="rId3"/>
            </p:custDataLst>
          </p:nvPr>
        </p:nvSpPr>
        <p:spPr>
          <a:xfrm>
            <a:off x="1588" y="8685213"/>
            <a:ext cx="2971800" cy="458787"/>
          </a:xfrm>
          <a:prstGeom prst="rect">
            <a:avLst/>
          </a:prstGeom>
          <a:noFill/>
          <a:ln cap="flat">
            <a:noFill/>
            <a:prstDash val="solid"/>
            <a:round/>
            <a:headEnd type="none" w="med" len="med"/>
            <a:tailEnd type="none" w="med" len="med"/>
          </a:ln>
        </p:spPr>
        <p:txBody>
          <a:bodyPr wrap="square" lIns="91425" tIns="45700" rIns="91425" bIns="45700" anchor="b"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l" rtl="1">
              <a:spcBef>
                <a:spcPct val="0"/>
              </a:spcBef>
              <a:spcAft>
                <a:spcPct val="0"/>
              </a:spcAft>
              <a:buClr>
                <a:srgbClr val="000000"/>
              </a:buClr>
              <a:buFont typeface="Arial"/>
              <a:buNone/>
            </a:pPr>
            <a:fld id="{4AC191E7-0486-4580-B3D6-8EF44B5768FA}" type="slidenum">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Google Shape;205;p18: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92163" name="Google Shape;206;p18: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Google Shape;211;p19: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93187" name="Google Shape;212;p19: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Google Shape;217;p20: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94211" name="Google Shape;218;p20: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Google Shape;223;p21: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95235" name="Google Shape;224;p21: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Google Shape;228;p22: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96259" name="Google Shape;229;p22: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Google Shape;234;p23: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97283" name="Google Shape;235;p23: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Google Shape;240;p24: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98307" name="Google Shape;241;p24: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Google Shape;246;p25: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99331" name="Google Shape;247;p25: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Google Shape;252;p26: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00355" name="Google Shape;253;p26: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Google Shape;258;p27: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01379" name="Google Shape;259;p27: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Google Shape;97;g60608a16e6_0_7:notes"/>
          <p:cNvSpPr>
            <a:spLocks noGrp="1" noRot="1" noChangeAspect="1"/>
          </p:cNvSpPr>
          <p:nvPr>
            <p:ph type="sldImg" idx="5"/>
            <p:custDataLst>
              <p:tags r:id="rId1"/>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
        <p:nvSpPr>
          <p:cNvPr id="74755" name="Google Shape;98;g60608a16e6_0_7:notes"/>
          <p:cNvSpPr>
            <a:spLocks noGrp="1"/>
          </p:cNvSpPr>
          <p:nvPr>
            <p:ph type="body" idx="1"/>
            <p:custDataLst>
              <p:tags r:id="rId2"/>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74756" name="Google Shape;99;g60608a16e6_0_7:notes"/>
          <p:cNvSpPr>
            <a:spLocks noGrp="1"/>
          </p:cNvSpPr>
          <p:nvPr>
            <p:ph type="sldNum"/>
            <p:custDataLst>
              <p:tags r:id="rId3"/>
            </p:custDataLst>
          </p:nvPr>
        </p:nvSpPr>
        <p:spPr>
          <a:xfrm>
            <a:off x="1588" y="8685213"/>
            <a:ext cx="2971800" cy="458787"/>
          </a:xfrm>
          <a:prstGeom prst="rect">
            <a:avLst/>
          </a:prstGeom>
          <a:noFill/>
          <a:ln cap="flat">
            <a:noFill/>
            <a:prstDash val="solid"/>
            <a:round/>
            <a:headEnd type="none" w="med" len="med"/>
            <a:tailEnd type="none" w="med" len="med"/>
          </a:ln>
        </p:spPr>
        <p:txBody>
          <a:bodyPr wrap="square" lIns="91425" tIns="45700" rIns="91425" bIns="45700" anchor="b"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l" rtl="1">
              <a:spcBef>
                <a:spcPct val="0"/>
              </a:spcBef>
              <a:spcAft>
                <a:spcPct val="0"/>
              </a:spcAft>
              <a:buClr>
                <a:srgbClr val="000000"/>
              </a:buClr>
              <a:buFont typeface="Arial"/>
              <a:buNone/>
            </a:pPr>
            <a:fld id="{AEF9998C-C045-4461-A857-D436C37EC207}" type="slidenum">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Google Shape;263;p28: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02403" name="Google Shape;264;p28: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Google Shape;269;p29: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03427" name="Google Shape;270;p29: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Google Shape;274;p30:notes"/>
          <p:cNvSpPr>
            <a:spLocks noGrp="1" noRot="1" noChangeAspect="1"/>
          </p:cNvSpPr>
          <p:nvPr>
            <p:ph type="sldImg" idx="5"/>
            <p:custDataLst>
              <p:tags r:id="rId1"/>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
        <p:nvSpPr>
          <p:cNvPr id="104451" name="Google Shape;275;p30:notes"/>
          <p:cNvSpPr>
            <a:spLocks noGrp="1"/>
          </p:cNvSpPr>
          <p:nvPr>
            <p:ph type="body" idx="1"/>
            <p:custDataLst>
              <p:tags r:id="rId2"/>
            </p:custDataLst>
          </p:nvPr>
        </p:nvSpPr>
        <p:spPr>
          <a:xfrm>
            <a:off x="685800" y="4400550"/>
            <a:ext cx="5486400" cy="3600450"/>
          </a:xfrm>
          <a:prstGeom prst="rect">
            <a:avLst/>
          </a:prstGeom>
          <a:noFill/>
          <a:ln>
            <a:noFill/>
            <a:miter lim="800000"/>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r" rtl="1">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04452" name="Google Shape;276;p30:notes"/>
          <p:cNvSpPr>
            <a:spLocks noGrp="1"/>
          </p:cNvSpPr>
          <p:nvPr>
            <p:ph type="sldNum"/>
            <p:custDataLst>
              <p:tags r:id="rId3"/>
            </p:custDataLst>
          </p:nvPr>
        </p:nvSpPr>
        <p:spPr>
          <a:xfrm>
            <a:off x="1588" y="8685213"/>
            <a:ext cx="2971800" cy="458787"/>
          </a:xfrm>
          <a:prstGeom prst="rect">
            <a:avLst/>
          </a:prstGeom>
          <a:noFill/>
          <a:ln>
            <a:noFill/>
            <a:miter lim="800000"/>
          </a:ln>
        </p:spPr>
        <p:txBody>
          <a:bodyPr wrap="square" lIns="91425" tIns="45700" rIns="91425" bIns="45700" anchor="b"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l" rtl="1">
              <a:spcBef>
                <a:spcPct val="0"/>
              </a:spcBef>
              <a:spcAft>
                <a:spcPct val="0"/>
              </a:spcAft>
              <a:buNone/>
            </a:pPr>
            <a:fld id="{0DA78FF0-50CB-452A-AF06-F5D17388A363}" type="slidenum">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Google Shape;281;p31: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05475" name="Google Shape;282;p31: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Google Shape;287;p32: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06499" name="Google Shape;288;p32: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Google Shape;293;p33: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07523" name="Google Shape;294;p33: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Google Shape;298;p34: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08547" name="Google Shape;299;p34: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Google Shape;304;p35: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09571" name="Google Shape;305;p35: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Google Shape;309;p36: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10595" name="Google Shape;310;p36: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Google Shape;317;p37: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11619" name="Google Shape;318;p37: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Google Shape;105;p2: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75779" name="Google Shape;106;p2: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Google Shape;323;p38: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12643" name="Google Shape;324;p38: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Google Shape;328;p39: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13667" name="Google Shape;329;p39: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Google Shape;335;p40: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14691" name="Google Shape;336;p40: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Google Shape;340;p41: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15715" name="Google Shape;341;p41: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Google Shape;345;p42: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16739" name="Google Shape;346;p42: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Google Shape;351;p43: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17763" name="Google Shape;352;p43: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Google Shape;358;p44: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18787" name="Google Shape;359;p44: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Google Shape;363;p45: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19811" name="Google Shape;364;p45: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Google Shape;371;p46: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20835" name="Google Shape;372;p46: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Google Shape;377;p47: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21859" name="Google Shape;378;p47: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Google Shape;118;p3: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76803" name="Google Shape;119;p3: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Google Shape;382;p48: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22883" name="Google Shape;383;p48: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Google Shape;387;p49: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23907" name="Google Shape;388;p49: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Google Shape;392;p50: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24931" name="Google Shape;393;p50: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Google Shape;400;p51: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25955" name="Google Shape;401;p51: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Google Shape;406;p52: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26979" name="Google Shape;407;p52: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Google Shape;411;p53: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28003" name="Google Shape;412;p53: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Google Shape;416;p54: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29027" name="Google Shape;417;p54: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Google Shape;424;p55: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30051" name="Google Shape;425;p55: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Google Shape;430;p56: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31075" name="Google Shape;431;p56: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Google Shape;435;p57: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32099" name="Google Shape;436;p57: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Google Shape;124;p4: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77827" name="Google Shape;125;p4: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Google Shape;440;p58: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33123" name="Google Shape;441;p58: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Google Shape;445;p59: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34147" name="Google Shape;446;p59: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Google Shape;450;p60: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35171" name="Google Shape;451;p60: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Google Shape;458;p61: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36195" name="Google Shape;459;p61: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Google Shape;464;p62: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37219" name="Google Shape;465;p62: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Google Shape;469;p63: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38243" name="Google Shape;470;p63: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Google Shape;474;p64: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39267" name="Google Shape;475;p64: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Google Shape;479;p65: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40291" name="Google Shape;480;p65: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Google Shape;484;p66: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141315" name="Google Shape;485;p66: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Google Shape;130;p5: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78851" name="Google Shape;131;p5: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Google Shape;136;p6: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79875" name="Google Shape;137;p6: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Google Shape;142;p7:notes"/>
          <p:cNvSpPr>
            <a:spLocks noGrp="1"/>
          </p:cNvSpPr>
          <p:nvPr>
            <p:ph type="body" idx="1"/>
            <p:custDataLst>
              <p:tags r:id="rId1"/>
            </p:custDataLst>
          </p:nvPr>
        </p:nvSpPr>
        <p:spPr>
          <a:xfrm>
            <a:off x="685800" y="4400550"/>
            <a:ext cx="5486400" cy="3600450"/>
          </a:xfrm>
          <a:prstGeom prst="rect">
            <a:avLst/>
          </a:prstGeom>
          <a:noFill/>
          <a:ln cap="flat">
            <a:noFill/>
            <a:prstDash val="solid"/>
            <a:round/>
            <a:headEnd type="none" w="med" len="med"/>
            <a:tailEnd type="none" w="med" len="med"/>
          </a:ln>
        </p:spPr>
        <p:txBody>
          <a:bodyPr wrap="square" lIns="91425" tIns="45700" rIns="91425" bIns="45700" anchor="t" anchorCtr="0"/>
          <a:lstStyle>
            <a:lvl1pPr marL="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1pPr>
            <a:lvl2pPr marL="4572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2pPr>
            <a:lvl3pPr marL="9144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3pPr>
            <a:lvl4pPr marL="13716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4pPr>
            <a:lvl5pPr marL="1828800" indent="0" algn="l" defTabSz="457200" rtl="0" eaLnBrk="0" fontAlgn="base" hangingPunct="0">
              <a:lnSpc>
                <a:spcPct val="100000"/>
              </a:lnSpc>
              <a:spcBef>
                <a:spcPct val="30000"/>
              </a:spcBef>
              <a:spcAft>
                <a:spcPct val="0"/>
              </a:spcAft>
              <a:buClrTx/>
              <a:buSzTx/>
              <a:buFontTx/>
              <a:buNone/>
              <a:defRPr kumimoji="0" lang="ru-RU" altLang="en-US" sz="1200" b="0" i="0" u="none" baseline="0">
                <a:solidFill>
                  <a:schemeClr val="tx1"/>
                </a:solidFill>
                <a:effectLst/>
                <a:latin typeface="Arial"/>
              </a:defRPr>
            </a:lvl5pPr>
          </a:lstStyle>
          <a:p>
            <a:pPr marL="0" lvl="0" indent="0" algn="l" rtl="0">
              <a:spcBef>
                <a:spcPct val="0"/>
              </a:spcBef>
              <a:spcAft>
                <a:spcPct val="0"/>
              </a:spcAft>
              <a:buNone/>
            </a:pPr>
            <a:endParaRPr sz="1200" u="none">
              <a:solidFill>
                <a:srgbClr val="000000"/>
              </a:solidFill>
              <a:latin typeface="Calibri" pitchFamily="34" charset="0"/>
              <a:ea typeface="Calibri" pitchFamily="34" charset="0"/>
              <a:sym typeface="Calibri" pitchFamily="34" charset="0"/>
            </a:endParaRPr>
          </a:p>
        </p:txBody>
      </p:sp>
      <p:sp>
        <p:nvSpPr>
          <p:cNvPr id="80899" name="Google Shape;143;p7:notes"/>
          <p:cNvSpPr>
            <a:spLocks noGrp="1" noRot="1" noChangeAspect="1"/>
          </p:cNvSpPr>
          <p:nvPr>
            <p:ph type="sldImg" idx="5"/>
            <p:custDataLst>
              <p:tags r:id="rId2"/>
            </p:custDataLst>
          </p:nvPr>
        </p:nvSpPr>
        <p:spPr>
          <a:xfrm>
            <a:off x="685800" y="1143000"/>
            <a:ext cx="5486400" cy="3086100"/>
          </a:xfrm>
          <a:custGeom>
            <a:avLst/>
            <a:gdLst/>
            <a:ahLst/>
            <a:cxnLst/>
            <a:rect l="0" t="0" r="0" b="0"/>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5"/>
        <p:cNvGrpSpPr/>
        <p:nvPr/>
      </p:nvGrpSpPr>
      <p:grpSpPr>
        <a:xfrm>
          <a:off x="0" y="0"/>
          <a:ext cx="0" cy="0"/>
          <a:chOff x="0" y="0"/>
          <a:chExt cx="0" cy="0"/>
        </a:xfrm>
      </p:grpSpPr>
      <p:sp>
        <p:nvSpPr>
          <p:cNvPr id="16" name="Google Shape;16;p68"/>
          <p:cNvSpPr txBox="1">
            <a:spLocks noGrp="1"/>
          </p:cNvSpPr>
          <p:nvPr>
            <p:ph type="title"/>
            <p:custDataLst>
              <p:tags r:id="rId1"/>
            </p:custDataLst>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ct val="0"/>
              </a:spcBef>
              <a:spcAft>
                <a:spcPct val="0"/>
              </a:spcAft>
              <a:buClr>
                <a:schemeClr val="dk1"/>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kumimoji="0" sz="4400" b="0" i="0" u="none" strike="noStrike" kern="1200" cap="none" spc="0" normalizeH="0" baseline="0" noProof="0">
              <a:uLnTx/>
              <a:uFillTx/>
            </a:endParaRPr>
          </a:p>
        </p:txBody>
      </p:sp>
      <p:sp>
        <p:nvSpPr>
          <p:cNvPr id="17" name="Google Shape;17;p68"/>
          <p:cNvSpPr txBox="1">
            <a:spLocks noGrp="1"/>
          </p:cNvSpPr>
          <p:nvPr>
            <p:ph type="body" idx="1"/>
            <p:custDataLst>
              <p:tags r:id="rId2"/>
            </p:custDataLst>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ct val="0"/>
              </a:spcAft>
              <a:buClr>
                <a:schemeClr val="dk1"/>
              </a:buClr>
              <a:buSzPts val="1800"/>
              <a:buChar char="•"/>
              <a:defRPr/>
            </a:lvl1pPr>
            <a:lvl2pPr marL="914400" lvl="1" indent="-342900" algn="r" rtl="1">
              <a:lnSpc>
                <a:spcPct val="90000"/>
              </a:lnSpc>
              <a:spcBef>
                <a:spcPts val="500"/>
              </a:spcBef>
              <a:spcAft>
                <a:spcPct val="0"/>
              </a:spcAft>
              <a:buClr>
                <a:schemeClr val="dk1"/>
              </a:buClr>
              <a:buSzPts val="1800"/>
              <a:buChar char="•"/>
              <a:defRPr/>
            </a:lvl2pPr>
            <a:lvl3pPr marL="1371600" lvl="2" indent="-342900" algn="r" rtl="1">
              <a:lnSpc>
                <a:spcPct val="90000"/>
              </a:lnSpc>
              <a:spcBef>
                <a:spcPts val="500"/>
              </a:spcBef>
              <a:spcAft>
                <a:spcPct val="0"/>
              </a:spcAft>
              <a:buClr>
                <a:schemeClr val="dk1"/>
              </a:buClr>
              <a:buSzPts val="1800"/>
              <a:buChar char="•"/>
              <a:defRPr/>
            </a:lvl3pPr>
            <a:lvl4pPr marL="1828800" lvl="3" indent="-342900" algn="r" rtl="1">
              <a:lnSpc>
                <a:spcPct val="90000"/>
              </a:lnSpc>
              <a:spcBef>
                <a:spcPts val="500"/>
              </a:spcBef>
              <a:spcAft>
                <a:spcPct val="0"/>
              </a:spcAft>
              <a:buClr>
                <a:schemeClr val="dk1"/>
              </a:buClr>
              <a:buSzPts val="1800"/>
              <a:buChar char="•"/>
              <a:defRPr/>
            </a:lvl4pPr>
            <a:lvl5pPr marL="2286000" lvl="4" indent="-342900" algn="r" rtl="1">
              <a:lnSpc>
                <a:spcPct val="90000"/>
              </a:lnSpc>
              <a:spcBef>
                <a:spcPts val="500"/>
              </a:spcBef>
              <a:spcAft>
                <a:spcPct val="0"/>
              </a:spcAft>
              <a:buClr>
                <a:schemeClr val="dk1"/>
              </a:buClr>
              <a:buSzPts val="1800"/>
              <a:buChar char="•"/>
              <a:defRPr/>
            </a:lvl5pPr>
            <a:lvl6pPr marL="2743200" lvl="5" indent="-342900" algn="r" rtl="1">
              <a:lnSpc>
                <a:spcPct val="90000"/>
              </a:lnSpc>
              <a:spcBef>
                <a:spcPts val="500"/>
              </a:spcBef>
              <a:spcAft>
                <a:spcPct val="0"/>
              </a:spcAft>
              <a:buClr>
                <a:schemeClr val="dk1"/>
              </a:buClr>
              <a:buSzPts val="1800"/>
              <a:buChar char="•"/>
              <a:defRPr/>
            </a:lvl6pPr>
            <a:lvl7pPr marL="3200400" lvl="6" indent="-342900" algn="r" rtl="1">
              <a:lnSpc>
                <a:spcPct val="90000"/>
              </a:lnSpc>
              <a:spcBef>
                <a:spcPts val="500"/>
              </a:spcBef>
              <a:spcAft>
                <a:spcPct val="0"/>
              </a:spcAft>
              <a:buClr>
                <a:schemeClr val="dk1"/>
              </a:buClr>
              <a:buSzPts val="1800"/>
              <a:buChar char="•"/>
              <a:defRPr/>
            </a:lvl7pPr>
            <a:lvl8pPr marL="3657600" lvl="7" indent="-342900" algn="r" rtl="1">
              <a:lnSpc>
                <a:spcPct val="90000"/>
              </a:lnSpc>
              <a:spcBef>
                <a:spcPts val="500"/>
              </a:spcBef>
              <a:spcAft>
                <a:spcPct val="0"/>
              </a:spcAft>
              <a:buClr>
                <a:schemeClr val="dk1"/>
              </a:buClr>
              <a:buSzPts val="1800"/>
              <a:buChar char="•"/>
              <a:defRPr/>
            </a:lvl8pPr>
            <a:lvl9pPr marL="4114800" lvl="8" indent="-342900" algn="r" rtl="1">
              <a:lnSpc>
                <a:spcPct val="90000"/>
              </a:lnSpc>
              <a:spcBef>
                <a:spcPts val="500"/>
              </a:spcBef>
              <a:spcAft>
                <a:spcPct val="0"/>
              </a:spcAft>
              <a:buClr>
                <a:schemeClr val="dk1"/>
              </a:buClr>
              <a:buSzPts val="1800"/>
              <a:buChar char="•"/>
              <a:defRPr/>
            </a:lvl9pPr>
          </a:lstStyle>
          <a:p>
            <a:endParaRPr kumimoji="0" sz="2800" b="0" i="0" u="none" strike="noStrike" kern="1200" cap="none" spc="0" normalizeH="0" baseline="0" noProof="0">
              <a:uLnTx/>
              <a:uFillTx/>
            </a:endParaRPr>
          </a:p>
        </p:txBody>
      </p:sp>
      <p:sp>
        <p:nvSpPr>
          <p:cNvPr id="18" name="Google Shape;12;p67"/>
          <p:cNvSpPr>
            <a:spLocks noGrp="1"/>
          </p:cNvSpPr>
          <p:nvPr>
            <p:ph type="dt" idx="10"/>
            <p:custDataLst>
              <p:tags r:id="rId3"/>
            </p:custDataLst>
          </p:nvPr>
        </p:nvSpPr>
        <p:spPr>
          <a:xfrm>
            <a:off x="8610600" y="6356350"/>
            <a:ext cx="27432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r" rtl="1"/>
            <a:endParaRPr sz="1200">
              <a:solidFill>
                <a:srgbClr val="888888"/>
              </a:solidFill>
              <a:latin typeface="Calibri" pitchFamily="34" charset="0"/>
              <a:ea typeface="Calibri" pitchFamily="34" charset="0"/>
              <a:sym typeface="Calibri" pitchFamily="34" charset="0"/>
            </a:endParaRPr>
          </a:p>
        </p:txBody>
      </p:sp>
      <p:sp>
        <p:nvSpPr>
          <p:cNvPr id="19" name="Google Shape;13;p67"/>
          <p:cNvSpPr>
            <a:spLocks noGrp="1"/>
          </p:cNvSpPr>
          <p:nvPr>
            <p:ph type="ftr" idx="11"/>
            <p:custDataLst>
              <p:tags r:id="rId4"/>
            </p:custDataLst>
          </p:nvPr>
        </p:nvSpPr>
        <p:spPr>
          <a:xfrm>
            <a:off x="4038600" y="6356350"/>
            <a:ext cx="41148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ctr" rtl="1"/>
            <a:endParaRPr sz="1200">
              <a:solidFill>
                <a:srgbClr val="888888"/>
              </a:solidFill>
              <a:latin typeface="Calibri" pitchFamily="34" charset="0"/>
              <a:ea typeface="Calibri" pitchFamily="34" charset="0"/>
              <a:sym typeface="Calibri" pitchFamily="34" charset="0"/>
            </a:endParaRPr>
          </a:p>
        </p:txBody>
      </p:sp>
      <p:sp>
        <p:nvSpPr>
          <p:cNvPr id="20" name="Google Shape;14;p67"/>
          <p:cNvSpPr txBox="1">
            <a:spLocks noGrp="1"/>
          </p:cNvSpPr>
          <p:nvPr>
            <p:ph type="sldNum" idx="12"/>
            <p:custDataLst>
              <p:tags r:id="rId5"/>
            </p:custDataLst>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ct val="0"/>
              </a:spcBef>
              <a:buNone/>
              <a:defRPr sz="1200" b="0" i="0" u="none" strike="noStrike" cap="none">
                <a:solidFill>
                  <a:srgbClr val="888888"/>
                </a:solidFill>
                <a:latin typeface="Calibri"/>
                <a:ea typeface="Calibri"/>
                <a:cs typeface="Calibri"/>
                <a:sym typeface="Calibri"/>
              </a:defRPr>
            </a:lvl1pPr>
            <a:lvl2pPr marL="0" marR="0" lvl="1" indent="0" algn="l" rtl="1">
              <a:spcBef>
                <a:spcPct val="0"/>
              </a:spcBef>
              <a:buNone/>
              <a:defRPr sz="1200" b="0" i="0" u="none" strike="noStrike" cap="none">
                <a:solidFill>
                  <a:srgbClr val="888888"/>
                </a:solidFill>
                <a:latin typeface="Calibri"/>
                <a:ea typeface="Calibri"/>
                <a:cs typeface="Calibri"/>
                <a:sym typeface="Calibri"/>
              </a:defRPr>
            </a:lvl2pPr>
            <a:lvl3pPr marL="0" marR="0" lvl="2" indent="0" algn="l" rtl="1">
              <a:spcBef>
                <a:spcPct val="0"/>
              </a:spcBef>
              <a:buNone/>
              <a:defRPr sz="1200" b="0" i="0" u="none" strike="noStrike" cap="none">
                <a:solidFill>
                  <a:srgbClr val="888888"/>
                </a:solidFill>
                <a:latin typeface="Calibri"/>
                <a:ea typeface="Calibri"/>
                <a:cs typeface="Calibri"/>
                <a:sym typeface="Calibri"/>
              </a:defRPr>
            </a:lvl3pPr>
            <a:lvl4pPr marL="0" marR="0" lvl="3" indent="0" algn="l" rtl="1">
              <a:spcBef>
                <a:spcPct val="0"/>
              </a:spcBef>
              <a:buNone/>
              <a:defRPr sz="1200" b="0" i="0" u="none" strike="noStrike" cap="none">
                <a:solidFill>
                  <a:srgbClr val="888888"/>
                </a:solidFill>
                <a:latin typeface="Calibri"/>
                <a:ea typeface="Calibri"/>
                <a:cs typeface="Calibri"/>
                <a:sym typeface="Calibri"/>
              </a:defRPr>
            </a:lvl4pPr>
            <a:lvl5pPr marL="0" marR="0" lvl="4" indent="0" algn="l" rtl="1">
              <a:spcBef>
                <a:spcPct val="0"/>
              </a:spcBef>
              <a:buNone/>
              <a:defRPr sz="1200" b="0" i="0" u="none" strike="noStrike" cap="none">
                <a:solidFill>
                  <a:srgbClr val="888888"/>
                </a:solidFill>
                <a:latin typeface="Calibri"/>
                <a:ea typeface="Calibri"/>
                <a:cs typeface="Calibri"/>
                <a:sym typeface="Calibri"/>
              </a:defRPr>
            </a:lvl5pPr>
            <a:lvl6pPr marL="0" marR="0" lvl="5" indent="0" algn="l" rtl="1">
              <a:spcBef>
                <a:spcPct val="0"/>
              </a:spcBef>
              <a:buNone/>
              <a:defRPr sz="1200" b="0" i="0" u="none" strike="noStrike" cap="none">
                <a:solidFill>
                  <a:srgbClr val="888888"/>
                </a:solidFill>
                <a:latin typeface="Calibri"/>
                <a:ea typeface="Calibri"/>
                <a:cs typeface="Calibri"/>
                <a:sym typeface="Calibri"/>
              </a:defRPr>
            </a:lvl6pPr>
            <a:lvl7pPr marL="0" marR="0" lvl="6" indent="0" algn="l" rtl="1">
              <a:spcBef>
                <a:spcPct val="0"/>
              </a:spcBef>
              <a:buNone/>
              <a:defRPr sz="1200" b="0" i="0" u="none" strike="noStrike" cap="none">
                <a:solidFill>
                  <a:srgbClr val="888888"/>
                </a:solidFill>
                <a:latin typeface="Calibri"/>
                <a:ea typeface="Calibri"/>
                <a:cs typeface="Calibri"/>
                <a:sym typeface="Calibri"/>
              </a:defRPr>
            </a:lvl7pPr>
            <a:lvl8pPr marL="0" marR="0" lvl="7" indent="0" algn="l" rtl="1">
              <a:spcBef>
                <a:spcPct val="0"/>
              </a:spcBef>
              <a:buNone/>
              <a:defRPr sz="1200" b="0" i="0" u="none" strike="noStrike" cap="none">
                <a:solidFill>
                  <a:srgbClr val="888888"/>
                </a:solidFill>
                <a:latin typeface="Calibri"/>
                <a:ea typeface="Calibri"/>
                <a:cs typeface="Calibri"/>
                <a:sym typeface="Calibri"/>
              </a:defRPr>
            </a:lvl8pPr>
            <a:lvl9pPr marL="0" marR="0" lvl="8" indent="0" algn="l" rtl="1">
              <a:spcBef>
                <a:spcPct val="0"/>
              </a:spcBef>
              <a:buNone/>
              <a:defRPr sz="1200" b="0" i="0" u="none" strike="noStrike" cap="none">
                <a:solidFill>
                  <a:srgbClr val="888888"/>
                </a:solidFill>
                <a:latin typeface="Calibri"/>
                <a:ea typeface="Calibri"/>
                <a:cs typeface="Calibri"/>
                <a:sym typeface="Calibri"/>
              </a:defRPr>
            </a:lvl9pPr>
          </a:lstStyle>
          <a:p>
            <a:pPr marL="0" marR="0" lvl="0" indent="0" algn="l" defTabSz="914400" rtl="1" eaLnBrk="0" fontAlgn="auto" latinLnBrk="0" hangingPunct="0">
              <a:lnSpc>
                <a:spcPct val="100000"/>
              </a:lnSpc>
              <a:spcBef>
                <a:spcPct val="0"/>
              </a:spcBef>
              <a:spcAft>
                <a:spcPct val="0"/>
              </a:spcAft>
              <a:buClr>
                <a:srgbClr val="000000"/>
              </a:buClr>
              <a:buSzTx/>
              <a:buFont typeface="Arial"/>
              <a:buNone/>
            </a:pPr>
            <a:fld id="{00000000-1234-1234-1234-123412341234}" type="slidenum">
              <a:rPr kumimoji="0" lang="x-none" sz="1200" b="0" i="0" u="none" strike="noStrike" kern="1200" cap="none" spc="0" normalizeH="0" baseline="0" noProof="0">
                <a:ln w="9525" cap="flat" cmpd="sng" algn="ctr">
                  <a:noFill/>
                  <a:prstDash val="solid"/>
                  <a:round/>
                  <a:headEnd type="none" w="med" len="med"/>
                  <a:tailEnd type="none" w="med" len="med"/>
                </a:ln>
                <a:solidFill>
                  <a:srgbClr val="888888"/>
                </a:solidFill>
                <a:uLnTx/>
                <a:uFillTx/>
                <a:latin typeface="Calibri"/>
                <a:ea typeface="Calibri"/>
                <a:cs typeface="Calibri"/>
                <a:sym typeface="Calibri"/>
              </a:rPr>
              <a:t>‹#›</a:t>
            </a:fld>
            <a:endParaRPr kumimoji="0" sz="1200" b="0" i="0" u="none" strike="noStrike" kern="1200" cap="none" spc="0" normalizeH="0" baseline="0" noProof="0">
              <a:uLnTx/>
              <a:uFillTx/>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72"/>
        <p:cNvGrpSpPr/>
        <p:nvPr/>
      </p:nvGrpSpPr>
      <p:grpSpPr>
        <a:xfrm>
          <a:off x="0" y="0"/>
          <a:ext cx="0" cy="0"/>
          <a:chOff x="0" y="0"/>
          <a:chExt cx="0" cy="0"/>
        </a:xfrm>
      </p:grpSpPr>
      <p:sp>
        <p:nvSpPr>
          <p:cNvPr id="73" name="Google Shape;73;p77"/>
          <p:cNvSpPr txBox="1">
            <a:spLocks noGrp="1"/>
          </p:cNvSpPr>
          <p:nvPr>
            <p:ph type="title"/>
            <p:custDataLst>
              <p:tags r:id="rId1"/>
            </p:custDataLst>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ct val="0"/>
              </a:spcBef>
              <a:spcAft>
                <a:spcPct val="0"/>
              </a:spcAft>
              <a:buClr>
                <a:schemeClr val="dk1"/>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kumimoji="0" sz="4400" b="0" i="0" u="none" strike="noStrike" kern="1200" cap="none" spc="0" normalizeH="0" baseline="0" noProof="0">
              <a:uLnTx/>
              <a:uFillTx/>
            </a:endParaRPr>
          </a:p>
        </p:txBody>
      </p:sp>
      <p:sp>
        <p:nvSpPr>
          <p:cNvPr id="74" name="Google Shape;74;p77"/>
          <p:cNvSpPr txBox="1">
            <a:spLocks noGrp="1"/>
          </p:cNvSpPr>
          <p:nvPr>
            <p:ph type="body" idx="1"/>
            <p:custDataLst>
              <p:tags r:id="rId2"/>
            </p:custDataLst>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ct val="0"/>
              </a:spcAft>
              <a:buClr>
                <a:schemeClr val="dk1"/>
              </a:buClr>
              <a:buSzPts val="1800"/>
              <a:buChar char="•"/>
              <a:defRPr/>
            </a:lvl1pPr>
            <a:lvl2pPr marL="914400" lvl="1" indent="-342900" algn="r" rtl="1">
              <a:lnSpc>
                <a:spcPct val="90000"/>
              </a:lnSpc>
              <a:spcBef>
                <a:spcPts val="500"/>
              </a:spcBef>
              <a:spcAft>
                <a:spcPct val="0"/>
              </a:spcAft>
              <a:buClr>
                <a:schemeClr val="dk1"/>
              </a:buClr>
              <a:buSzPts val="1800"/>
              <a:buChar char="•"/>
              <a:defRPr/>
            </a:lvl2pPr>
            <a:lvl3pPr marL="1371600" lvl="2" indent="-342900" algn="r" rtl="1">
              <a:lnSpc>
                <a:spcPct val="90000"/>
              </a:lnSpc>
              <a:spcBef>
                <a:spcPts val="500"/>
              </a:spcBef>
              <a:spcAft>
                <a:spcPct val="0"/>
              </a:spcAft>
              <a:buClr>
                <a:schemeClr val="dk1"/>
              </a:buClr>
              <a:buSzPts val="1800"/>
              <a:buChar char="•"/>
              <a:defRPr/>
            </a:lvl3pPr>
            <a:lvl4pPr marL="1828800" lvl="3" indent="-342900" algn="r" rtl="1">
              <a:lnSpc>
                <a:spcPct val="90000"/>
              </a:lnSpc>
              <a:spcBef>
                <a:spcPts val="500"/>
              </a:spcBef>
              <a:spcAft>
                <a:spcPct val="0"/>
              </a:spcAft>
              <a:buClr>
                <a:schemeClr val="dk1"/>
              </a:buClr>
              <a:buSzPts val="1800"/>
              <a:buChar char="•"/>
              <a:defRPr/>
            </a:lvl4pPr>
            <a:lvl5pPr marL="2286000" lvl="4" indent="-342900" algn="r" rtl="1">
              <a:lnSpc>
                <a:spcPct val="90000"/>
              </a:lnSpc>
              <a:spcBef>
                <a:spcPts val="500"/>
              </a:spcBef>
              <a:spcAft>
                <a:spcPct val="0"/>
              </a:spcAft>
              <a:buClr>
                <a:schemeClr val="dk1"/>
              </a:buClr>
              <a:buSzPts val="1800"/>
              <a:buChar char="•"/>
              <a:defRPr/>
            </a:lvl5pPr>
            <a:lvl6pPr marL="2743200" lvl="5" indent="-342900" algn="r" rtl="1">
              <a:lnSpc>
                <a:spcPct val="90000"/>
              </a:lnSpc>
              <a:spcBef>
                <a:spcPts val="500"/>
              </a:spcBef>
              <a:spcAft>
                <a:spcPct val="0"/>
              </a:spcAft>
              <a:buClr>
                <a:schemeClr val="dk1"/>
              </a:buClr>
              <a:buSzPts val="1800"/>
              <a:buChar char="•"/>
              <a:defRPr/>
            </a:lvl6pPr>
            <a:lvl7pPr marL="3200400" lvl="6" indent="-342900" algn="r" rtl="1">
              <a:lnSpc>
                <a:spcPct val="90000"/>
              </a:lnSpc>
              <a:spcBef>
                <a:spcPts val="500"/>
              </a:spcBef>
              <a:spcAft>
                <a:spcPct val="0"/>
              </a:spcAft>
              <a:buClr>
                <a:schemeClr val="dk1"/>
              </a:buClr>
              <a:buSzPts val="1800"/>
              <a:buChar char="•"/>
              <a:defRPr/>
            </a:lvl7pPr>
            <a:lvl8pPr marL="3657600" lvl="7" indent="-342900" algn="r" rtl="1">
              <a:lnSpc>
                <a:spcPct val="90000"/>
              </a:lnSpc>
              <a:spcBef>
                <a:spcPts val="500"/>
              </a:spcBef>
              <a:spcAft>
                <a:spcPct val="0"/>
              </a:spcAft>
              <a:buClr>
                <a:schemeClr val="dk1"/>
              </a:buClr>
              <a:buSzPts val="1800"/>
              <a:buChar char="•"/>
              <a:defRPr/>
            </a:lvl8pPr>
            <a:lvl9pPr marL="4114800" lvl="8" indent="-342900" algn="r" rtl="1">
              <a:lnSpc>
                <a:spcPct val="90000"/>
              </a:lnSpc>
              <a:spcBef>
                <a:spcPts val="500"/>
              </a:spcBef>
              <a:spcAft>
                <a:spcPct val="0"/>
              </a:spcAft>
              <a:buClr>
                <a:schemeClr val="dk1"/>
              </a:buClr>
              <a:buSzPts val="1800"/>
              <a:buChar char="•"/>
              <a:defRPr/>
            </a:lvl9pPr>
          </a:lstStyle>
          <a:p>
            <a:endParaRPr kumimoji="0" sz="2800" b="0" i="0" u="none" strike="noStrike" kern="1200" cap="none" spc="0" normalizeH="0" baseline="0" noProof="0">
              <a:uLnTx/>
              <a:uFillTx/>
            </a:endParaRPr>
          </a:p>
        </p:txBody>
      </p:sp>
      <p:sp>
        <p:nvSpPr>
          <p:cNvPr id="75" name="Google Shape;12;p67"/>
          <p:cNvSpPr>
            <a:spLocks noGrp="1"/>
          </p:cNvSpPr>
          <p:nvPr>
            <p:ph type="dt" idx="10"/>
            <p:custDataLst>
              <p:tags r:id="rId3"/>
            </p:custDataLst>
          </p:nvPr>
        </p:nvSpPr>
        <p:spPr>
          <a:xfrm>
            <a:off x="8610600" y="6356350"/>
            <a:ext cx="27432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r" rtl="1"/>
            <a:endParaRPr sz="1200">
              <a:solidFill>
                <a:srgbClr val="888888"/>
              </a:solidFill>
              <a:latin typeface="Calibri" pitchFamily="34" charset="0"/>
              <a:ea typeface="Calibri" pitchFamily="34" charset="0"/>
              <a:sym typeface="Calibri" pitchFamily="34" charset="0"/>
            </a:endParaRPr>
          </a:p>
        </p:txBody>
      </p:sp>
      <p:sp>
        <p:nvSpPr>
          <p:cNvPr id="76" name="Google Shape;13;p67"/>
          <p:cNvSpPr>
            <a:spLocks noGrp="1"/>
          </p:cNvSpPr>
          <p:nvPr>
            <p:ph type="ftr" idx="11"/>
            <p:custDataLst>
              <p:tags r:id="rId4"/>
            </p:custDataLst>
          </p:nvPr>
        </p:nvSpPr>
        <p:spPr>
          <a:xfrm>
            <a:off x="4038600" y="6356350"/>
            <a:ext cx="41148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ctr" rtl="1"/>
            <a:endParaRPr sz="1200">
              <a:solidFill>
                <a:srgbClr val="888888"/>
              </a:solidFill>
              <a:latin typeface="Calibri" pitchFamily="34" charset="0"/>
              <a:ea typeface="Calibri" pitchFamily="34" charset="0"/>
              <a:sym typeface="Calibri" pitchFamily="34" charset="0"/>
            </a:endParaRPr>
          </a:p>
        </p:txBody>
      </p:sp>
      <p:sp>
        <p:nvSpPr>
          <p:cNvPr id="77" name="Google Shape;14;p67"/>
          <p:cNvSpPr txBox="1">
            <a:spLocks noGrp="1"/>
          </p:cNvSpPr>
          <p:nvPr>
            <p:ph type="sldNum" idx="12"/>
            <p:custDataLst>
              <p:tags r:id="rId5"/>
            </p:custDataLst>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ct val="0"/>
              </a:spcBef>
              <a:buNone/>
              <a:defRPr sz="1200" b="0" i="0" u="none" strike="noStrike" cap="none">
                <a:solidFill>
                  <a:srgbClr val="888888"/>
                </a:solidFill>
                <a:latin typeface="Calibri"/>
                <a:ea typeface="Calibri"/>
                <a:cs typeface="Calibri"/>
                <a:sym typeface="Calibri"/>
              </a:defRPr>
            </a:lvl1pPr>
            <a:lvl2pPr marL="0" marR="0" lvl="1" indent="0" algn="l" rtl="1">
              <a:spcBef>
                <a:spcPct val="0"/>
              </a:spcBef>
              <a:buNone/>
              <a:defRPr sz="1200" b="0" i="0" u="none" strike="noStrike" cap="none">
                <a:solidFill>
                  <a:srgbClr val="888888"/>
                </a:solidFill>
                <a:latin typeface="Calibri"/>
                <a:ea typeface="Calibri"/>
                <a:cs typeface="Calibri"/>
                <a:sym typeface="Calibri"/>
              </a:defRPr>
            </a:lvl2pPr>
            <a:lvl3pPr marL="0" marR="0" lvl="2" indent="0" algn="l" rtl="1">
              <a:spcBef>
                <a:spcPct val="0"/>
              </a:spcBef>
              <a:buNone/>
              <a:defRPr sz="1200" b="0" i="0" u="none" strike="noStrike" cap="none">
                <a:solidFill>
                  <a:srgbClr val="888888"/>
                </a:solidFill>
                <a:latin typeface="Calibri"/>
                <a:ea typeface="Calibri"/>
                <a:cs typeface="Calibri"/>
                <a:sym typeface="Calibri"/>
              </a:defRPr>
            </a:lvl3pPr>
            <a:lvl4pPr marL="0" marR="0" lvl="3" indent="0" algn="l" rtl="1">
              <a:spcBef>
                <a:spcPct val="0"/>
              </a:spcBef>
              <a:buNone/>
              <a:defRPr sz="1200" b="0" i="0" u="none" strike="noStrike" cap="none">
                <a:solidFill>
                  <a:srgbClr val="888888"/>
                </a:solidFill>
                <a:latin typeface="Calibri"/>
                <a:ea typeface="Calibri"/>
                <a:cs typeface="Calibri"/>
                <a:sym typeface="Calibri"/>
              </a:defRPr>
            </a:lvl4pPr>
            <a:lvl5pPr marL="0" marR="0" lvl="4" indent="0" algn="l" rtl="1">
              <a:spcBef>
                <a:spcPct val="0"/>
              </a:spcBef>
              <a:buNone/>
              <a:defRPr sz="1200" b="0" i="0" u="none" strike="noStrike" cap="none">
                <a:solidFill>
                  <a:srgbClr val="888888"/>
                </a:solidFill>
                <a:latin typeface="Calibri"/>
                <a:ea typeface="Calibri"/>
                <a:cs typeface="Calibri"/>
                <a:sym typeface="Calibri"/>
              </a:defRPr>
            </a:lvl5pPr>
            <a:lvl6pPr marL="0" marR="0" lvl="5" indent="0" algn="l" rtl="1">
              <a:spcBef>
                <a:spcPct val="0"/>
              </a:spcBef>
              <a:buNone/>
              <a:defRPr sz="1200" b="0" i="0" u="none" strike="noStrike" cap="none">
                <a:solidFill>
                  <a:srgbClr val="888888"/>
                </a:solidFill>
                <a:latin typeface="Calibri"/>
                <a:ea typeface="Calibri"/>
                <a:cs typeface="Calibri"/>
                <a:sym typeface="Calibri"/>
              </a:defRPr>
            </a:lvl6pPr>
            <a:lvl7pPr marL="0" marR="0" lvl="6" indent="0" algn="l" rtl="1">
              <a:spcBef>
                <a:spcPct val="0"/>
              </a:spcBef>
              <a:buNone/>
              <a:defRPr sz="1200" b="0" i="0" u="none" strike="noStrike" cap="none">
                <a:solidFill>
                  <a:srgbClr val="888888"/>
                </a:solidFill>
                <a:latin typeface="Calibri"/>
                <a:ea typeface="Calibri"/>
                <a:cs typeface="Calibri"/>
                <a:sym typeface="Calibri"/>
              </a:defRPr>
            </a:lvl7pPr>
            <a:lvl8pPr marL="0" marR="0" lvl="7" indent="0" algn="l" rtl="1">
              <a:spcBef>
                <a:spcPct val="0"/>
              </a:spcBef>
              <a:buNone/>
              <a:defRPr sz="1200" b="0" i="0" u="none" strike="noStrike" cap="none">
                <a:solidFill>
                  <a:srgbClr val="888888"/>
                </a:solidFill>
                <a:latin typeface="Calibri"/>
                <a:ea typeface="Calibri"/>
                <a:cs typeface="Calibri"/>
                <a:sym typeface="Calibri"/>
              </a:defRPr>
            </a:lvl8pPr>
            <a:lvl9pPr marL="0" marR="0" lvl="8" indent="0" algn="l" rtl="1">
              <a:spcBef>
                <a:spcPct val="0"/>
              </a:spcBef>
              <a:buNone/>
              <a:defRPr sz="1200" b="0" i="0" u="none" strike="noStrike" cap="none">
                <a:solidFill>
                  <a:srgbClr val="888888"/>
                </a:solidFill>
                <a:latin typeface="Calibri"/>
                <a:ea typeface="Calibri"/>
                <a:cs typeface="Calibri"/>
                <a:sym typeface="Calibri"/>
              </a:defRPr>
            </a:lvl9pPr>
          </a:lstStyle>
          <a:p>
            <a:pPr marL="0" marR="0" lvl="0" indent="0" algn="l" defTabSz="914400" rtl="1" eaLnBrk="0" fontAlgn="auto" latinLnBrk="0" hangingPunct="0">
              <a:lnSpc>
                <a:spcPct val="100000"/>
              </a:lnSpc>
              <a:spcBef>
                <a:spcPct val="0"/>
              </a:spcBef>
              <a:spcAft>
                <a:spcPct val="0"/>
              </a:spcAft>
              <a:buClr>
                <a:srgbClr val="000000"/>
              </a:buClr>
              <a:buSzTx/>
              <a:buFont typeface="Arial"/>
              <a:buNone/>
            </a:pPr>
            <a:fld id="{00000000-1234-1234-1234-123412341234}" type="slidenum">
              <a:rPr kumimoji="0" lang="x-none" sz="1200" b="0" i="0" u="none" strike="noStrike" kern="1200" cap="none" spc="0" normalizeH="0" baseline="0" noProof="0">
                <a:ln w="9525" cap="flat" cmpd="sng" algn="ctr">
                  <a:noFill/>
                  <a:prstDash val="solid"/>
                  <a:round/>
                  <a:headEnd type="none" w="med" len="med"/>
                  <a:tailEnd type="none" w="med" len="med"/>
                </a:ln>
                <a:solidFill>
                  <a:srgbClr val="888888"/>
                </a:solidFill>
                <a:uLnTx/>
                <a:uFillTx/>
                <a:latin typeface="Calibri"/>
                <a:ea typeface="Calibri"/>
                <a:cs typeface="Calibri"/>
                <a:sym typeface="Calibri"/>
              </a:rPr>
              <a:t>‹#›</a:t>
            </a:fld>
            <a:endParaRPr kumimoji="0" sz="1200" b="0" i="0" u="none" strike="noStrike" kern="1200" cap="none" spc="0" normalizeH="0" baseline="0" noProof="0">
              <a:uLnTx/>
              <a:uFillTx/>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78"/>
        <p:cNvGrpSpPr/>
        <p:nvPr/>
      </p:nvGrpSpPr>
      <p:grpSpPr>
        <a:xfrm>
          <a:off x="0" y="0"/>
          <a:ext cx="0" cy="0"/>
          <a:chOff x="0" y="0"/>
          <a:chExt cx="0" cy="0"/>
        </a:xfrm>
      </p:grpSpPr>
      <p:sp>
        <p:nvSpPr>
          <p:cNvPr id="79" name="Google Shape;79;p78"/>
          <p:cNvSpPr txBox="1">
            <a:spLocks noGrp="1"/>
          </p:cNvSpPr>
          <p:nvPr>
            <p:ph type="title"/>
            <p:custDataLst>
              <p:tags r:id="rId1"/>
            </p:custDataLst>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ct val="0"/>
              </a:spcBef>
              <a:spcAft>
                <a:spcPct val="0"/>
              </a:spcAft>
              <a:buClr>
                <a:schemeClr val="dk1"/>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kumimoji="0" sz="4400" b="0" i="0" u="none" strike="noStrike" kern="1200" cap="none" spc="0" normalizeH="0" baseline="0" noProof="0">
              <a:uLnTx/>
              <a:uFillTx/>
            </a:endParaRPr>
          </a:p>
        </p:txBody>
      </p:sp>
      <p:sp>
        <p:nvSpPr>
          <p:cNvPr id="80" name="Google Shape;80;p78"/>
          <p:cNvSpPr txBox="1">
            <a:spLocks noGrp="1"/>
          </p:cNvSpPr>
          <p:nvPr>
            <p:ph type="body" idx="1"/>
            <p:custDataLst>
              <p:tags r:id="rId2"/>
            </p:custDataLst>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ct val="0"/>
              </a:spcAft>
              <a:buClr>
                <a:schemeClr val="dk1"/>
              </a:buClr>
              <a:buSzPts val="1800"/>
              <a:buChar char="•"/>
              <a:defRPr/>
            </a:lvl1pPr>
            <a:lvl2pPr marL="914400" lvl="1" indent="-342900" algn="r" rtl="1">
              <a:lnSpc>
                <a:spcPct val="90000"/>
              </a:lnSpc>
              <a:spcBef>
                <a:spcPts val="500"/>
              </a:spcBef>
              <a:spcAft>
                <a:spcPct val="0"/>
              </a:spcAft>
              <a:buClr>
                <a:schemeClr val="dk1"/>
              </a:buClr>
              <a:buSzPts val="1800"/>
              <a:buChar char="•"/>
              <a:defRPr/>
            </a:lvl2pPr>
            <a:lvl3pPr marL="1371600" lvl="2" indent="-342900" algn="r" rtl="1">
              <a:lnSpc>
                <a:spcPct val="90000"/>
              </a:lnSpc>
              <a:spcBef>
                <a:spcPts val="500"/>
              </a:spcBef>
              <a:spcAft>
                <a:spcPct val="0"/>
              </a:spcAft>
              <a:buClr>
                <a:schemeClr val="dk1"/>
              </a:buClr>
              <a:buSzPts val="1800"/>
              <a:buChar char="•"/>
              <a:defRPr/>
            </a:lvl3pPr>
            <a:lvl4pPr marL="1828800" lvl="3" indent="-342900" algn="r" rtl="1">
              <a:lnSpc>
                <a:spcPct val="90000"/>
              </a:lnSpc>
              <a:spcBef>
                <a:spcPts val="500"/>
              </a:spcBef>
              <a:spcAft>
                <a:spcPct val="0"/>
              </a:spcAft>
              <a:buClr>
                <a:schemeClr val="dk1"/>
              </a:buClr>
              <a:buSzPts val="1800"/>
              <a:buChar char="•"/>
              <a:defRPr/>
            </a:lvl4pPr>
            <a:lvl5pPr marL="2286000" lvl="4" indent="-342900" algn="r" rtl="1">
              <a:lnSpc>
                <a:spcPct val="90000"/>
              </a:lnSpc>
              <a:spcBef>
                <a:spcPts val="500"/>
              </a:spcBef>
              <a:spcAft>
                <a:spcPct val="0"/>
              </a:spcAft>
              <a:buClr>
                <a:schemeClr val="dk1"/>
              </a:buClr>
              <a:buSzPts val="1800"/>
              <a:buChar char="•"/>
              <a:defRPr/>
            </a:lvl5pPr>
            <a:lvl6pPr marL="2743200" lvl="5" indent="-342900" algn="r" rtl="1">
              <a:lnSpc>
                <a:spcPct val="90000"/>
              </a:lnSpc>
              <a:spcBef>
                <a:spcPts val="500"/>
              </a:spcBef>
              <a:spcAft>
                <a:spcPct val="0"/>
              </a:spcAft>
              <a:buClr>
                <a:schemeClr val="dk1"/>
              </a:buClr>
              <a:buSzPts val="1800"/>
              <a:buChar char="•"/>
              <a:defRPr/>
            </a:lvl6pPr>
            <a:lvl7pPr marL="3200400" lvl="6" indent="-342900" algn="r" rtl="1">
              <a:lnSpc>
                <a:spcPct val="90000"/>
              </a:lnSpc>
              <a:spcBef>
                <a:spcPts val="500"/>
              </a:spcBef>
              <a:spcAft>
                <a:spcPct val="0"/>
              </a:spcAft>
              <a:buClr>
                <a:schemeClr val="dk1"/>
              </a:buClr>
              <a:buSzPts val="1800"/>
              <a:buChar char="•"/>
              <a:defRPr/>
            </a:lvl7pPr>
            <a:lvl8pPr marL="3657600" lvl="7" indent="-342900" algn="r" rtl="1">
              <a:lnSpc>
                <a:spcPct val="90000"/>
              </a:lnSpc>
              <a:spcBef>
                <a:spcPts val="500"/>
              </a:spcBef>
              <a:spcAft>
                <a:spcPct val="0"/>
              </a:spcAft>
              <a:buClr>
                <a:schemeClr val="dk1"/>
              </a:buClr>
              <a:buSzPts val="1800"/>
              <a:buChar char="•"/>
              <a:defRPr/>
            </a:lvl8pPr>
            <a:lvl9pPr marL="4114800" lvl="8" indent="-342900" algn="r" rtl="1">
              <a:lnSpc>
                <a:spcPct val="90000"/>
              </a:lnSpc>
              <a:spcBef>
                <a:spcPts val="500"/>
              </a:spcBef>
              <a:spcAft>
                <a:spcPct val="0"/>
              </a:spcAft>
              <a:buClr>
                <a:schemeClr val="dk1"/>
              </a:buClr>
              <a:buSzPts val="1800"/>
              <a:buChar char="•"/>
              <a:defRPr/>
            </a:lvl9pPr>
          </a:lstStyle>
          <a:p>
            <a:endParaRPr kumimoji="0" sz="2800" b="0" i="0" u="none" strike="noStrike" kern="1200" cap="none" spc="0" normalizeH="0" baseline="0" noProof="0">
              <a:uLnTx/>
              <a:uFillTx/>
            </a:endParaRPr>
          </a:p>
        </p:txBody>
      </p:sp>
      <p:sp>
        <p:nvSpPr>
          <p:cNvPr id="81" name="Google Shape;12;p67"/>
          <p:cNvSpPr>
            <a:spLocks noGrp="1"/>
          </p:cNvSpPr>
          <p:nvPr>
            <p:ph type="dt" idx="10"/>
            <p:custDataLst>
              <p:tags r:id="rId3"/>
            </p:custDataLst>
          </p:nvPr>
        </p:nvSpPr>
        <p:spPr>
          <a:xfrm>
            <a:off x="8610600" y="6356350"/>
            <a:ext cx="27432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r" rtl="1"/>
            <a:endParaRPr sz="1200">
              <a:solidFill>
                <a:srgbClr val="888888"/>
              </a:solidFill>
              <a:latin typeface="Calibri" pitchFamily="34" charset="0"/>
              <a:ea typeface="Calibri" pitchFamily="34" charset="0"/>
              <a:sym typeface="Calibri" pitchFamily="34" charset="0"/>
            </a:endParaRPr>
          </a:p>
        </p:txBody>
      </p:sp>
      <p:sp>
        <p:nvSpPr>
          <p:cNvPr id="82" name="Google Shape;13;p67"/>
          <p:cNvSpPr>
            <a:spLocks noGrp="1"/>
          </p:cNvSpPr>
          <p:nvPr>
            <p:ph type="ftr" idx="11"/>
            <p:custDataLst>
              <p:tags r:id="rId4"/>
            </p:custDataLst>
          </p:nvPr>
        </p:nvSpPr>
        <p:spPr>
          <a:xfrm>
            <a:off x="4038600" y="6356350"/>
            <a:ext cx="41148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ctr" rtl="1"/>
            <a:endParaRPr sz="1200">
              <a:solidFill>
                <a:srgbClr val="888888"/>
              </a:solidFill>
              <a:latin typeface="Calibri" pitchFamily="34" charset="0"/>
              <a:ea typeface="Calibri" pitchFamily="34" charset="0"/>
              <a:sym typeface="Calibri" pitchFamily="34" charset="0"/>
            </a:endParaRPr>
          </a:p>
        </p:txBody>
      </p:sp>
      <p:sp>
        <p:nvSpPr>
          <p:cNvPr id="83" name="Google Shape;14;p67"/>
          <p:cNvSpPr txBox="1">
            <a:spLocks noGrp="1"/>
          </p:cNvSpPr>
          <p:nvPr>
            <p:ph type="sldNum" idx="12"/>
            <p:custDataLst>
              <p:tags r:id="rId5"/>
            </p:custDataLst>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ct val="0"/>
              </a:spcBef>
              <a:buNone/>
              <a:defRPr sz="1200" b="0" i="0" u="none" strike="noStrike" cap="none">
                <a:solidFill>
                  <a:srgbClr val="888888"/>
                </a:solidFill>
                <a:latin typeface="Calibri"/>
                <a:ea typeface="Calibri"/>
                <a:cs typeface="Calibri"/>
                <a:sym typeface="Calibri"/>
              </a:defRPr>
            </a:lvl1pPr>
            <a:lvl2pPr marL="0" marR="0" lvl="1" indent="0" algn="l" rtl="1">
              <a:spcBef>
                <a:spcPct val="0"/>
              </a:spcBef>
              <a:buNone/>
              <a:defRPr sz="1200" b="0" i="0" u="none" strike="noStrike" cap="none">
                <a:solidFill>
                  <a:srgbClr val="888888"/>
                </a:solidFill>
                <a:latin typeface="Calibri"/>
                <a:ea typeface="Calibri"/>
                <a:cs typeface="Calibri"/>
                <a:sym typeface="Calibri"/>
              </a:defRPr>
            </a:lvl2pPr>
            <a:lvl3pPr marL="0" marR="0" lvl="2" indent="0" algn="l" rtl="1">
              <a:spcBef>
                <a:spcPct val="0"/>
              </a:spcBef>
              <a:buNone/>
              <a:defRPr sz="1200" b="0" i="0" u="none" strike="noStrike" cap="none">
                <a:solidFill>
                  <a:srgbClr val="888888"/>
                </a:solidFill>
                <a:latin typeface="Calibri"/>
                <a:ea typeface="Calibri"/>
                <a:cs typeface="Calibri"/>
                <a:sym typeface="Calibri"/>
              </a:defRPr>
            </a:lvl3pPr>
            <a:lvl4pPr marL="0" marR="0" lvl="3" indent="0" algn="l" rtl="1">
              <a:spcBef>
                <a:spcPct val="0"/>
              </a:spcBef>
              <a:buNone/>
              <a:defRPr sz="1200" b="0" i="0" u="none" strike="noStrike" cap="none">
                <a:solidFill>
                  <a:srgbClr val="888888"/>
                </a:solidFill>
                <a:latin typeface="Calibri"/>
                <a:ea typeface="Calibri"/>
                <a:cs typeface="Calibri"/>
                <a:sym typeface="Calibri"/>
              </a:defRPr>
            </a:lvl4pPr>
            <a:lvl5pPr marL="0" marR="0" lvl="4" indent="0" algn="l" rtl="1">
              <a:spcBef>
                <a:spcPct val="0"/>
              </a:spcBef>
              <a:buNone/>
              <a:defRPr sz="1200" b="0" i="0" u="none" strike="noStrike" cap="none">
                <a:solidFill>
                  <a:srgbClr val="888888"/>
                </a:solidFill>
                <a:latin typeface="Calibri"/>
                <a:ea typeface="Calibri"/>
                <a:cs typeface="Calibri"/>
                <a:sym typeface="Calibri"/>
              </a:defRPr>
            </a:lvl5pPr>
            <a:lvl6pPr marL="0" marR="0" lvl="5" indent="0" algn="l" rtl="1">
              <a:spcBef>
                <a:spcPct val="0"/>
              </a:spcBef>
              <a:buNone/>
              <a:defRPr sz="1200" b="0" i="0" u="none" strike="noStrike" cap="none">
                <a:solidFill>
                  <a:srgbClr val="888888"/>
                </a:solidFill>
                <a:latin typeface="Calibri"/>
                <a:ea typeface="Calibri"/>
                <a:cs typeface="Calibri"/>
                <a:sym typeface="Calibri"/>
              </a:defRPr>
            </a:lvl6pPr>
            <a:lvl7pPr marL="0" marR="0" lvl="6" indent="0" algn="l" rtl="1">
              <a:spcBef>
                <a:spcPct val="0"/>
              </a:spcBef>
              <a:buNone/>
              <a:defRPr sz="1200" b="0" i="0" u="none" strike="noStrike" cap="none">
                <a:solidFill>
                  <a:srgbClr val="888888"/>
                </a:solidFill>
                <a:latin typeface="Calibri"/>
                <a:ea typeface="Calibri"/>
                <a:cs typeface="Calibri"/>
                <a:sym typeface="Calibri"/>
              </a:defRPr>
            </a:lvl7pPr>
            <a:lvl8pPr marL="0" marR="0" lvl="7" indent="0" algn="l" rtl="1">
              <a:spcBef>
                <a:spcPct val="0"/>
              </a:spcBef>
              <a:buNone/>
              <a:defRPr sz="1200" b="0" i="0" u="none" strike="noStrike" cap="none">
                <a:solidFill>
                  <a:srgbClr val="888888"/>
                </a:solidFill>
                <a:latin typeface="Calibri"/>
                <a:ea typeface="Calibri"/>
                <a:cs typeface="Calibri"/>
                <a:sym typeface="Calibri"/>
              </a:defRPr>
            </a:lvl8pPr>
            <a:lvl9pPr marL="0" marR="0" lvl="8" indent="0" algn="l" rtl="1">
              <a:spcBef>
                <a:spcPct val="0"/>
              </a:spcBef>
              <a:buNone/>
              <a:defRPr sz="1200" b="0" i="0" u="none" strike="noStrike" cap="none">
                <a:solidFill>
                  <a:srgbClr val="888888"/>
                </a:solidFill>
                <a:latin typeface="Calibri"/>
                <a:ea typeface="Calibri"/>
                <a:cs typeface="Calibri"/>
                <a:sym typeface="Calibri"/>
              </a:defRPr>
            </a:lvl9pPr>
          </a:lstStyle>
          <a:p>
            <a:pPr marL="0" marR="0" lvl="0" indent="0" algn="l" defTabSz="914400" rtl="1" eaLnBrk="0" fontAlgn="auto" latinLnBrk="0" hangingPunct="0">
              <a:lnSpc>
                <a:spcPct val="100000"/>
              </a:lnSpc>
              <a:spcBef>
                <a:spcPct val="0"/>
              </a:spcBef>
              <a:spcAft>
                <a:spcPct val="0"/>
              </a:spcAft>
              <a:buClr>
                <a:srgbClr val="000000"/>
              </a:buClr>
              <a:buSzTx/>
              <a:buFont typeface="Arial"/>
              <a:buNone/>
            </a:pPr>
            <a:fld id="{00000000-1234-1234-1234-123412341234}" type="slidenum">
              <a:rPr kumimoji="0" lang="x-none" sz="1200" b="0" i="0" u="none" strike="noStrike" kern="1200" cap="none" spc="0" normalizeH="0" baseline="0" noProof="0">
                <a:ln w="9525" cap="flat" cmpd="sng" algn="ctr">
                  <a:noFill/>
                  <a:prstDash val="solid"/>
                  <a:round/>
                  <a:headEnd type="none" w="med" len="med"/>
                  <a:tailEnd type="none" w="med" len="med"/>
                </a:ln>
                <a:solidFill>
                  <a:srgbClr val="888888"/>
                </a:solidFill>
                <a:uLnTx/>
                <a:uFillTx/>
                <a:latin typeface="Calibri"/>
                <a:ea typeface="Calibri"/>
                <a:cs typeface="Calibri"/>
                <a:sym typeface="Calibri"/>
              </a:rPr>
              <a:t>‹#›</a:t>
            </a:fld>
            <a:endParaRPr kumimoji="0" sz="1200" b="0" i="0" u="none" strike="noStrike" kern="1200" cap="none" spc="0" normalizeH="0" baseline="0" noProof="0">
              <a:uLnTx/>
              <a:uFillTx/>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21"/>
        <p:cNvGrpSpPr/>
        <p:nvPr/>
      </p:nvGrpSpPr>
      <p:grpSpPr>
        <a:xfrm>
          <a:off x="0" y="0"/>
          <a:ext cx="0" cy="0"/>
          <a:chOff x="0" y="0"/>
          <a:chExt cx="0" cy="0"/>
        </a:xfrm>
      </p:grpSpPr>
      <p:sp>
        <p:nvSpPr>
          <p:cNvPr id="22" name="Google Shape;22;p69"/>
          <p:cNvSpPr txBox="1">
            <a:spLocks noGrp="1"/>
          </p:cNvSpPr>
          <p:nvPr>
            <p:ph type="ctrTitle"/>
            <p:custDataLst>
              <p:tags r:id="rId1"/>
            </p:custDataLst>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ct val="0"/>
              </a:spcBef>
              <a:spcAft>
                <a:spcPct val="0"/>
              </a:spcAft>
              <a:buClr>
                <a:schemeClr val="dk1"/>
              </a:buClr>
              <a:buSzPts val="6000"/>
              <a:buFont typeface="Calibri"/>
              <a:buNone/>
              <a:defRPr sz="60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kumimoji="0" sz="6000" b="0" i="0" u="none" strike="noStrike" kern="1200" cap="none" spc="0" normalizeH="0" baseline="0" noProof="0">
              <a:uLnTx/>
              <a:uFillTx/>
            </a:endParaRPr>
          </a:p>
        </p:txBody>
      </p:sp>
      <p:sp>
        <p:nvSpPr>
          <p:cNvPr id="23" name="Google Shape;23;p69"/>
          <p:cNvSpPr txBox="1">
            <a:spLocks noGrp="1"/>
          </p:cNvSpPr>
          <p:nvPr>
            <p:ph type="subTitle" idx="1"/>
            <p:custDataLst>
              <p:tags r:id="rId2"/>
            </p:custDataLst>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ct val="0"/>
              </a:spcAft>
              <a:buClr>
                <a:schemeClr val="dk1"/>
              </a:buClr>
              <a:buSzPts val="2400"/>
              <a:buNone/>
              <a:defRPr sz="2400"/>
            </a:lvl1pPr>
            <a:lvl2pPr lvl="1" algn="ctr" rtl="1">
              <a:lnSpc>
                <a:spcPct val="90000"/>
              </a:lnSpc>
              <a:spcBef>
                <a:spcPts val="500"/>
              </a:spcBef>
              <a:spcAft>
                <a:spcPct val="0"/>
              </a:spcAft>
              <a:buClr>
                <a:schemeClr val="dk1"/>
              </a:buClr>
              <a:buSzPts val="2000"/>
              <a:buNone/>
              <a:defRPr sz="2000"/>
            </a:lvl2pPr>
            <a:lvl3pPr lvl="2" algn="ctr" rtl="1">
              <a:lnSpc>
                <a:spcPct val="90000"/>
              </a:lnSpc>
              <a:spcBef>
                <a:spcPts val="500"/>
              </a:spcBef>
              <a:spcAft>
                <a:spcPct val="0"/>
              </a:spcAft>
              <a:buClr>
                <a:schemeClr val="dk1"/>
              </a:buClr>
              <a:buSzPts val="1800"/>
              <a:buNone/>
              <a:defRPr sz="1800"/>
            </a:lvl3pPr>
            <a:lvl4pPr lvl="3" algn="ctr" rtl="1">
              <a:lnSpc>
                <a:spcPct val="90000"/>
              </a:lnSpc>
              <a:spcBef>
                <a:spcPts val="500"/>
              </a:spcBef>
              <a:spcAft>
                <a:spcPct val="0"/>
              </a:spcAft>
              <a:buClr>
                <a:schemeClr val="dk1"/>
              </a:buClr>
              <a:buSzPts val="1600"/>
              <a:buNone/>
              <a:defRPr sz="1600"/>
            </a:lvl4pPr>
            <a:lvl5pPr lvl="4" algn="ctr" rtl="1">
              <a:lnSpc>
                <a:spcPct val="90000"/>
              </a:lnSpc>
              <a:spcBef>
                <a:spcPts val="500"/>
              </a:spcBef>
              <a:spcAft>
                <a:spcPct val="0"/>
              </a:spcAft>
              <a:buClr>
                <a:schemeClr val="dk1"/>
              </a:buClr>
              <a:buSzPts val="1600"/>
              <a:buNone/>
              <a:defRPr sz="1600"/>
            </a:lvl5pPr>
            <a:lvl6pPr lvl="5" algn="ctr" rtl="1">
              <a:lnSpc>
                <a:spcPct val="90000"/>
              </a:lnSpc>
              <a:spcBef>
                <a:spcPts val="500"/>
              </a:spcBef>
              <a:spcAft>
                <a:spcPct val="0"/>
              </a:spcAft>
              <a:buClr>
                <a:schemeClr val="dk1"/>
              </a:buClr>
              <a:buSzPts val="1600"/>
              <a:buNone/>
              <a:defRPr sz="1600"/>
            </a:lvl6pPr>
            <a:lvl7pPr lvl="6" algn="ctr" rtl="1">
              <a:lnSpc>
                <a:spcPct val="90000"/>
              </a:lnSpc>
              <a:spcBef>
                <a:spcPts val="500"/>
              </a:spcBef>
              <a:spcAft>
                <a:spcPct val="0"/>
              </a:spcAft>
              <a:buClr>
                <a:schemeClr val="dk1"/>
              </a:buClr>
              <a:buSzPts val="1600"/>
              <a:buNone/>
              <a:defRPr sz="1600"/>
            </a:lvl7pPr>
            <a:lvl8pPr lvl="7" algn="ctr" rtl="1">
              <a:lnSpc>
                <a:spcPct val="90000"/>
              </a:lnSpc>
              <a:spcBef>
                <a:spcPts val="500"/>
              </a:spcBef>
              <a:spcAft>
                <a:spcPct val="0"/>
              </a:spcAft>
              <a:buClr>
                <a:schemeClr val="dk1"/>
              </a:buClr>
              <a:buSzPts val="1600"/>
              <a:buNone/>
              <a:defRPr sz="1600"/>
            </a:lvl8pPr>
            <a:lvl9pPr lvl="8" algn="ctr" rtl="1">
              <a:lnSpc>
                <a:spcPct val="90000"/>
              </a:lnSpc>
              <a:spcBef>
                <a:spcPts val="500"/>
              </a:spcBef>
              <a:spcAft>
                <a:spcPct val="0"/>
              </a:spcAft>
              <a:buClr>
                <a:schemeClr val="dk1"/>
              </a:buClr>
              <a:buSzPts val="1600"/>
              <a:buNone/>
              <a:defRPr sz="1600"/>
            </a:lvl9pPr>
          </a:lstStyle>
          <a:p>
            <a:endParaRPr kumimoji="0" sz="2400" b="0" i="0" u="none" strike="noStrike" kern="1200" cap="none" spc="0" normalizeH="0" baseline="0" noProof="0">
              <a:uLnTx/>
              <a:uFillTx/>
            </a:endParaRPr>
          </a:p>
        </p:txBody>
      </p:sp>
      <p:sp>
        <p:nvSpPr>
          <p:cNvPr id="24" name="Google Shape;12;p67"/>
          <p:cNvSpPr>
            <a:spLocks noGrp="1"/>
          </p:cNvSpPr>
          <p:nvPr>
            <p:ph type="dt" idx="10"/>
            <p:custDataLst>
              <p:tags r:id="rId3"/>
            </p:custDataLst>
          </p:nvPr>
        </p:nvSpPr>
        <p:spPr>
          <a:xfrm>
            <a:off x="8610600" y="6356350"/>
            <a:ext cx="27432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r" rtl="1"/>
            <a:endParaRPr sz="1200">
              <a:solidFill>
                <a:srgbClr val="888888"/>
              </a:solidFill>
              <a:latin typeface="Calibri" pitchFamily="34" charset="0"/>
              <a:ea typeface="Calibri" pitchFamily="34" charset="0"/>
              <a:sym typeface="Calibri" pitchFamily="34" charset="0"/>
            </a:endParaRPr>
          </a:p>
        </p:txBody>
      </p:sp>
      <p:sp>
        <p:nvSpPr>
          <p:cNvPr id="25" name="Google Shape;13;p67"/>
          <p:cNvSpPr>
            <a:spLocks noGrp="1"/>
          </p:cNvSpPr>
          <p:nvPr>
            <p:ph type="ftr" idx="11"/>
            <p:custDataLst>
              <p:tags r:id="rId4"/>
            </p:custDataLst>
          </p:nvPr>
        </p:nvSpPr>
        <p:spPr>
          <a:xfrm>
            <a:off x="4038600" y="6356350"/>
            <a:ext cx="41148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ctr" rtl="1"/>
            <a:endParaRPr sz="1200">
              <a:solidFill>
                <a:srgbClr val="888888"/>
              </a:solidFill>
              <a:latin typeface="Calibri" pitchFamily="34" charset="0"/>
              <a:ea typeface="Calibri" pitchFamily="34" charset="0"/>
              <a:sym typeface="Calibri" pitchFamily="34" charset="0"/>
            </a:endParaRPr>
          </a:p>
        </p:txBody>
      </p:sp>
      <p:sp>
        <p:nvSpPr>
          <p:cNvPr id="26" name="Google Shape;14;p67"/>
          <p:cNvSpPr txBox="1">
            <a:spLocks noGrp="1"/>
          </p:cNvSpPr>
          <p:nvPr>
            <p:ph type="sldNum" idx="12"/>
            <p:custDataLst>
              <p:tags r:id="rId5"/>
            </p:custDataLst>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ct val="0"/>
              </a:spcBef>
              <a:buNone/>
              <a:defRPr sz="1200" b="0" i="0" u="none" strike="noStrike" cap="none">
                <a:solidFill>
                  <a:srgbClr val="888888"/>
                </a:solidFill>
                <a:latin typeface="Calibri"/>
                <a:ea typeface="Calibri"/>
                <a:cs typeface="Calibri"/>
                <a:sym typeface="Calibri"/>
              </a:defRPr>
            </a:lvl1pPr>
            <a:lvl2pPr marL="0" marR="0" lvl="1" indent="0" algn="l" rtl="1">
              <a:spcBef>
                <a:spcPct val="0"/>
              </a:spcBef>
              <a:buNone/>
              <a:defRPr sz="1200" b="0" i="0" u="none" strike="noStrike" cap="none">
                <a:solidFill>
                  <a:srgbClr val="888888"/>
                </a:solidFill>
                <a:latin typeface="Calibri"/>
                <a:ea typeface="Calibri"/>
                <a:cs typeface="Calibri"/>
                <a:sym typeface="Calibri"/>
              </a:defRPr>
            </a:lvl2pPr>
            <a:lvl3pPr marL="0" marR="0" lvl="2" indent="0" algn="l" rtl="1">
              <a:spcBef>
                <a:spcPct val="0"/>
              </a:spcBef>
              <a:buNone/>
              <a:defRPr sz="1200" b="0" i="0" u="none" strike="noStrike" cap="none">
                <a:solidFill>
                  <a:srgbClr val="888888"/>
                </a:solidFill>
                <a:latin typeface="Calibri"/>
                <a:ea typeface="Calibri"/>
                <a:cs typeface="Calibri"/>
                <a:sym typeface="Calibri"/>
              </a:defRPr>
            </a:lvl3pPr>
            <a:lvl4pPr marL="0" marR="0" lvl="3" indent="0" algn="l" rtl="1">
              <a:spcBef>
                <a:spcPct val="0"/>
              </a:spcBef>
              <a:buNone/>
              <a:defRPr sz="1200" b="0" i="0" u="none" strike="noStrike" cap="none">
                <a:solidFill>
                  <a:srgbClr val="888888"/>
                </a:solidFill>
                <a:latin typeface="Calibri"/>
                <a:ea typeface="Calibri"/>
                <a:cs typeface="Calibri"/>
                <a:sym typeface="Calibri"/>
              </a:defRPr>
            </a:lvl4pPr>
            <a:lvl5pPr marL="0" marR="0" lvl="4" indent="0" algn="l" rtl="1">
              <a:spcBef>
                <a:spcPct val="0"/>
              </a:spcBef>
              <a:buNone/>
              <a:defRPr sz="1200" b="0" i="0" u="none" strike="noStrike" cap="none">
                <a:solidFill>
                  <a:srgbClr val="888888"/>
                </a:solidFill>
                <a:latin typeface="Calibri"/>
                <a:ea typeface="Calibri"/>
                <a:cs typeface="Calibri"/>
                <a:sym typeface="Calibri"/>
              </a:defRPr>
            </a:lvl5pPr>
            <a:lvl6pPr marL="0" marR="0" lvl="5" indent="0" algn="l" rtl="1">
              <a:spcBef>
                <a:spcPct val="0"/>
              </a:spcBef>
              <a:buNone/>
              <a:defRPr sz="1200" b="0" i="0" u="none" strike="noStrike" cap="none">
                <a:solidFill>
                  <a:srgbClr val="888888"/>
                </a:solidFill>
                <a:latin typeface="Calibri"/>
                <a:ea typeface="Calibri"/>
                <a:cs typeface="Calibri"/>
                <a:sym typeface="Calibri"/>
              </a:defRPr>
            </a:lvl6pPr>
            <a:lvl7pPr marL="0" marR="0" lvl="6" indent="0" algn="l" rtl="1">
              <a:spcBef>
                <a:spcPct val="0"/>
              </a:spcBef>
              <a:buNone/>
              <a:defRPr sz="1200" b="0" i="0" u="none" strike="noStrike" cap="none">
                <a:solidFill>
                  <a:srgbClr val="888888"/>
                </a:solidFill>
                <a:latin typeface="Calibri"/>
                <a:ea typeface="Calibri"/>
                <a:cs typeface="Calibri"/>
                <a:sym typeface="Calibri"/>
              </a:defRPr>
            </a:lvl7pPr>
            <a:lvl8pPr marL="0" marR="0" lvl="7" indent="0" algn="l" rtl="1">
              <a:spcBef>
                <a:spcPct val="0"/>
              </a:spcBef>
              <a:buNone/>
              <a:defRPr sz="1200" b="0" i="0" u="none" strike="noStrike" cap="none">
                <a:solidFill>
                  <a:srgbClr val="888888"/>
                </a:solidFill>
                <a:latin typeface="Calibri"/>
                <a:ea typeface="Calibri"/>
                <a:cs typeface="Calibri"/>
                <a:sym typeface="Calibri"/>
              </a:defRPr>
            </a:lvl8pPr>
            <a:lvl9pPr marL="0" marR="0" lvl="8" indent="0" algn="l" rtl="1">
              <a:spcBef>
                <a:spcPct val="0"/>
              </a:spcBef>
              <a:buNone/>
              <a:defRPr sz="1200" b="0" i="0" u="none" strike="noStrike" cap="none">
                <a:solidFill>
                  <a:srgbClr val="888888"/>
                </a:solidFill>
                <a:latin typeface="Calibri"/>
                <a:ea typeface="Calibri"/>
                <a:cs typeface="Calibri"/>
                <a:sym typeface="Calibri"/>
              </a:defRPr>
            </a:lvl9pPr>
          </a:lstStyle>
          <a:p>
            <a:pPr marL="0" marR="0" lvl="0" indent="0" algn="l" defTabSz="914400" rtl="1" eaLnBrk="0" fontAlgn="auto" latinLnBrk="0" hangingPunct="0">
              <a:lnSpc>
                <a:spcPct val="100000"/>
              </a:lnSpc>
              <a:spcBef>
                <a:spcPct val="0"/>
              </a:spcBef>
              <a:spcAft>
                <a:spcPct val="0"/>
              </a:spcAft>
              <a:buClr>
                <a:srgbClr val="000000"/>
              </a:buClr>
              <a:buSzTx/>
              <a:buFont typeface="Arial"/>
              <a:buNone/>
            </a:pPr>
            <a:fld id="{00000000-1234-1234-1234-123412341234}" type="slidenum">
              <a:rPr kumimoji="0" lang="x-none" sz="1200" b="0" i="0" u="none" strike="noStrike" kern="1200" cap="none" spc="0" normalizeH="0" baseline="0" noProof="0">
                <a:ln w="9525" cap="flat" cmpd="sng" algn="ctr">
                  <a:noFill/>
                  <a:prstDash val="solid"/>
                  <a:round/>
                  <a:headEnd type="none" w="med" len="med"/>
                  <a:tailEnd type="none" w="med" len="med"/>
                </a:ln>
                <a:solidFill>
                  <a:srgbClr val="888888"/>
                </a:solidFill>
                <a:uLnTx/>
                <a:uFillTx/>
                <a:latin typeface="Calibri"/>
                <a:ea typeface="Calibri"/>
                <a:cs typeface="Calibri"/>
                <a:sym typeface="Calibri"/>
              </a:rPr>
              <a:t>‹#›</a:t>
            </a:fld>
            <a:endParaRPr kumimoji="0" sz="1200" b="0" i="0" u="none" strike="noStrike" kern="1200" cap="none" spc="0" normalizeH="0" baseline="0" noProof="0">
              <a:uLnTx/>
              <a:uFillTx/>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27"/>
        <p:cNvGrpSpPr/>
        <p:nvPr/>
      </p:nvGrpSpPr>
      <p:grpSpPr>
        <a:xfrm>
          <a:off x="0" y="0"/>
          <a:ext cx="0" cy="0"/>
          <a:chOff x="0" y="0"/>
          <a:chExt cx="0" cy="0"/>
        </a:xfrm>
      </p:grpSpPr>
      <p:sp>
        <p:nvSpPr>
          <p:cNvPr id="28" name="Google Shape;28;p70"/>
          <p:cNvSpPr txBox="1">
            <a:spLocks noGrp="1"/>
          </p:cNvSpPr>
          <p:nvPr>
            <p:ph type="title"/>
            <p:custDataLst>
              <p:tags r:id="rId1"/>
            </p:custDataLst>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r" rtl="1">
              <a:lnSpc>
                <a:spcPct val="90000"/>
              </a:lnSpc>
              <a:spcBef>
                <a:spcPct val="0"/>
              </a:spcBef>
              <a:spcAft>
                <a:spcPct val="0"/>
              </a:spcAft>
              <a:buClr>
                <a:schemeClr val="dk1"/>
              </a:buClr>
              <a:buSzPts val="6000"/>
              <a:buFont typeface="Calibri"/>
              <a:buNone/>
              <a:defRPr sz="60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kumimoji="0" sz="6000" b="0" i="0" u="none" strike="noStrike" kern="1200" cap="none" spc="0" normalizeH="0" baseline="0" noProof="0">
              <a:uLnTx/>
              <a:uFillTx/>
            </a:endParaRPr>
          </a:p>
        </p:txBody>
      </p:sp>
      <p:sp>
        <p:nvSpPr>
          <p:cNvPr id="29" name="Google Shape;29;p70"/>
          <p:cNvSpPr txBox="1">
            <a:spLocks noGrp="1"/>
          </p:cNvSpPr>
          <p:nvPr>
            <p:ph type="body" idx="1"/>
            <p:custDataLst>
              <p:tags r:id="rId2"/>
            </p:custDataLst>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ct val="0"/>
              </a:spcAft>
              <a:buClr>
                <a:srgbClr val="888888"/>
              </a:buClr>
              <a:buSzPts val="2400"/>
              <a:buNone/>
              <a:defRPr sz="2400">
                <a:solidFill>
                  <a:srgbClr val="888888"/>
                </a:solidFill>
              </a:defRPr>
            </a:lvl1pPr>
            <a:lvl2pPr marL="914400" lvl="1" indent="-228600" algn="r" rtl="1">
              <a:lnSpc>
                <a:spcPct val="90000"/>
              </a:lnSpc>
              <a:spcBef>
                <a:spcPts val="500"/>
              </a:spcBef>
              <a:spcAft>
                <a:spcPct val="0"/>
              </a:spcAft>
              <a:buClr>
                <a:srgbClr val="888888"/>
              </a:buClr>
              <a:buSzPts val="2000"/>
              <a:buNone/>
              <a:defRPr sz="2000">
                <a:solidFill>
                  <a:srgbClr val="888888"/>
                </a:solidFill>
              </a:defRPr>
            </a:lvl2pPr>
            <a:lvl3pPr marL="1371600" lvl="2" indent="-228600" algn="r" rtl="1">
              <a:lnSpc>
                <a:spcPct val="90000"/>
              </a:lnSpc>
              <a:spcBef>
                <a:spcPts val="500"/>
              </a:spcBef>
              <a:spcAft>
                <a:spcPct val="0"/>
              </a:spcAft>
              <a:buClr>
                <a:srgbClr val="888888"/>
              </a:buClr>
              <a:buSzPts val="1800"/>
              <a:buNone/>
              <a:defRPr sz="1800">
                <a:solidFill>
                  <a:srgbClr val="888888"/>
                </a:solidFill>
              </a:defRPr>
            </a:lvl3pPr>
            <a:lvl4pPr marL="1828800" lvl="3" indent="-228600" algn="r" rtl="1">
              <a:lnSpc>
                <a:spcPct val="90000"/>
              </a:lnSpc>
              <a:spcBef>
                <a:spcPts val="500"/>
              </a:spcBef>
              <a:spcAft>
                <a:spcPct val="0"/>
              </a:spcAft>
              <a:buClr>
                <a:srgbClr val="888888"/>
              </a:buClr>
              <a:buSzPts val="1600"/>
              <a:buNone/>
              <a:defRPr sz="1600">
                <a:solidFill>
                  <a:srgbClr val="888888"/>
                </a:solidFill>
              </a:defRPr>
            </a:lvl4pPr>
            <a:lvl5pPr marL="2286000" lvl="4" indent="-228600" algn="r" rtl="1">
              <a:lnSpc>
                <a:spcPct val="90000"/>
              </a:lnSpc>
              <a:spcBef>
                <a:spcPts val="500"/>
              </a:spcBef>
              <a:spcAft>
                <a:spcPct val="0"/>
              </a:spcAft>
              <a:buClr>
                <a:srgbClr val="888888"/>
              </a:buClr>
              <a:buSzPts val="1600"/>
              <a:buNone/>
              <a:defRPr sz="1600">
                <a:solidFill>
                  <a:srgbClr val="888888"/>
                </a:solidFill>
              </a:defRPr>
            </a:lvl5pPr>
            <a:lvl6pPr marL="2743200" lvl="5" indent="-228600" algn="r" rtl="1">
              <a:lnSpc>
                <a:spcPct val="90000"/>
              </a:lnSpc>
              <a:spcBef>
                <a:spcPts val="500"/>
              </a:spcBef>
              <a:spcAft>
                <a:spcPct val="0"/>
              </a:spcAft>
              <a:buClr>
                <a:srgbClr val="888888"/>
              </a:buClr>
              <a:buSzPts val="1600"/>
              <a:buNone/>
              <a:defRPr sz="1600">
                <a:solidFill>
                  <a:srgbClr val="888888"/>
                </a:solidFill>
              </a:defRPr>
            </a:lvl6pPr>
            <a:lvl7pPr marL="3200400" lvl="6" indent="-228600" algn="r" rtl="1">
              <a:lnSpc>
                <a:spcPct val="90000"/>
              </a:lnSpc>
              <a:spcBef>
                <a:spcPts val="500"/>
              </a:spcBef>
              <a:spcAft>
                <a:spcPct val="0"/>
              </a:spcAft>
              <a:buClr>
                <a:srgbClr val="888888"/>
              </a:buClr>
              <a:buSzPts val="1600"/>
              <a:buNone/>
              <a:defRPr sz="1600">
                <a:solidFill>
                  <a:srgbClr val="888888"/>
                </a:solidFill>
              </a:defRPr>
            </a:lvl7pPr>
            <a:lvl8pPr marL="3657600" lvl="7" indent="-228600" algn="r" rtl="1">
              <a:lnSpc>
                <a:spcPct val="90000"/>
              </a:lnSpc>
              <a:spcBef>
                <a:spcPts val="500"/>
              </a:spcBef>
              <a:spcAft>
                <a:spcPct val="0"/>
              </a:spcAft>
              <a:buClr>
                <a:srgbClr val="888888"/>
              </a:buClr>
              <a:buSzPts val="1600"/>
              <a:buNone/>
              <a:defRPr sz="1600">
                <a:solidFill>
                  <a:srgbClr val="888888"/>
                </a:solidFill>
              </a:defRPr>
            </a:lvl8pPr>
            <a:lvl9pPr marL="4114800" lvl="8" indent="-228600" algn="r" rtl="1">
              <a:lnSpc>
                <a:spcPct val="90000"/>
              </a:lnSpc>
              <a:spcBef>
                <a:spcPts val="500"/>
              </a:spcBef>
              <a:spcAft>
                <a:spcPct val="0"/>
              </a:spcAft>
              <a:buClr>
                <a:srgbClr val="888888"/>
              </a:buClr>
              <a:buSzPts val="1600"/>
              <a:buNone/>
              <a:defRPr sz="1600">
                <a:solidFill>
                  <a:srgbClr val="888888"/>
                </a:solidFill>
              </a:defRPr>
            </a:lvl9pPr>
          </a:lstStyle>
          <a:p>
            <a:endParaRPr kumimoji="0" sz="2400" b="0" i="0" u="none" strike="noStrike" kern="1200" cap="none" spc="0" normalizeH="0" baseline="0" noProof="0">
              <a:uLnTx/>
              <a:uFillTx/>
            </a:endParaRPr>
          </a:p>
        </p:txBody>
      </p:sp>
      <p:sp>
        <p:nvSpPr>
          <p:cNvPr id="30" name="Google Shape;12;p67"/>
          <p:cNvSpPr>
            <a:spLocks noGrp="1"/>
          </p:cNvSpPr>
          <p:nvPr>
            <p:ph type="dt" idx="10"/>
            <p:custDataLst>
              <p:tags r:id="rId3"/>
            </p:custDataLst>
          </p:nvPr>
        </p:nvSpPr>
        <p:spPr>
          <a:xfrm>
            <a:off x="8610600" y="6356350"/>
            <a:ext cx="27432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r" rtl="1"/>
            <a:endParaRPr sz="1200">
              <a:solidFill>
                <a:srgbClr val="888888"/>
              </a:solidFill>
              <a:latin typeface="Calibri" pitchFamily="34" charset="0"/>
              <a:ea typeface="Calibri" pitchFamily="34" charset="0"/>
              <a:sym typeface="Calibri" pitchFamily="34" charset="0"/>
            </a:endParaRPr>
          </a:p>
        </p:txBody>
      </p:sp>
      <p:sp>
        <p:nvSpPr>
          <p:cNvPr id="31" name="Google Shape;13;p67"/>
          <p:cNvSpPr>
            <a:spLocks noGrp="1"/>
          </p:cNvSpPr>
          <p:nvPr>
            <p:ph type="ftr" idx="11"/>
            <p:custDataLst>
              <p:tags r:id="rId4"/>
            </p:custDataLst>
          </p:nvPr>
        </p:nvSpPr>
        <p:spPr>
          <a:xfrm>
            <a:off x="4038600" y="6356350"/>
            <a:ext cx="41148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ctr" rtl="1"/>
            <a:endParaRPr sz="1200">
              <a:solidFill>
                <a:srgbClr val="888888"/>
              </a:solidFill>
              <a:latin typeface="Calibri" pitchFamily="34" charset="0"/>
              <a:ea typeface="Calibri" pitchFamily="34" charset="0"/>
              <a:sym typeface="Calibri" pitchFamily="34" charset="0"/>
            </a:endParaRPr>
          </a:p>
        </p:txBody>
      </p:sp>
      <p:sp>
        <p:nvSpPr>
          <p:cNvPr id="32" name="Google Shape;14;p67"/>
          <p:cNvSpPr txBox="1">
            <a:spLocks noGrp="1"/>
          </p:cNvSpPr>
          <p:nvPr>
            <p:ph type="sldNum" idx="12"/>
            <p:custDataLst>
              <p:tags r:id="rId5"/>
            </p:custDataLst>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ct val="0"/>
              </a:spcBef>
              <a:buNone/>
              <a:defRPr sz="1200" b="0" i="0" u="none" strike="noStrike" cap="none">
                <a:solidFill>
                  <a:srgbClr val="888888"/>
                </a:solidFill>
                <a:latin typeface="Calibri"/>
                <a:ea typeface="Calibri"/>
                <a:cs typeface="Calibri"/>
                <a:sym typeface="Calibri"/>
              </a:defRPr>
            </a:lvl1pPr>
            <a:lvl2pPr marL="0" marR="0" lvl="1" indent="0" algn="l" rtl="1">
              <a:spcBef>
                <a:spcPct val="0"/>
              </a:spcBef>
              <a:buNone/>
              <a:defRPr sz="1200" b="0" i="0" u="none" strike="noStrike" cap="none">
                <a:solidFill>
                  <a:srgbClr val="888888"/>
                </a:solidFill>
                <a:latin typeface="Calibri"/>
                <a:ea typeface="Calibri"/>
                <a:cs typeface="Calibri"/>
                <a:sym typeface="Calibri"/>
              </a:defRPr>
            </a:lvl2pPr>
            <a:lvl3pPr marL="0" marR="0" lvl="2" indent="0" algn="l" rtl="1">
              <a:spcBef>
                <a:spcPct val="0"/>
              </a:spcBef>
              <a:buNone/>
              <a:defRPr sz="1200" b="0" i="0" u="none" strike="noStrike" cap="none">
                <a:solidFill>
                  <a:srgbClr val="888888"/>
                </a:solidFill>
                <a:latin typeface="Calibri"/>
                <a:ea typeface="Calibri"/>
                <a:cs typeface="Calibri"/>
                <a:sym typeface="Calibri"/>
              </a:defRPr>
            </a:lvl3pPr>
            <a:lvl4pPr marL="0" marR="0" lvl="3" indent="0" algn="l" rtl="1">
              <a:spcBef>
                <a:spcPct val="0"/>
              </a:spcBef>
              <a:buNone/>
              <a:defRPr sz="1200" b="0" i="0" u="none" strike="noStrike" cap="none">
                <a:solidFill>
                  <a:srgbClr val="888888"/>
                </a:solidFill>
                <a:latin typeface="Calibri"/>
                <a:ea typeface="Calibri"/>
                <a:cs typeface="Calibri"/>
                <a:sym typeface="Calibri"/>
              </a:defRPr>
            </a:lvl4pPr>
            <a:lvl5pPr marL="0" marR="0" lvl="4" indent="0" algn="l" rtl="1">
              <a:spcBef>
                <a:spcPct val="0"/>
              </a:spcBef>
              <a:buNone/>
              <a:defRPr sz="1200" b="0" i="0" u="none" strike="noStrike" cap="none">
                <a:solidFill>
                  <a:srgbClr val="888888"/>
                </a:solidFill>
                <a:latin typeface="Calibri"/>
                <a:ea typeface="Calibri"/>
                <a:cs typeface="Calibri"/>
                <a:sym typeface="Calibri"/>
              </a:defRPr>
            </a:lvl5pPr>
            <a:lvl6pPr marL="0" marR="0" lvl="5" indent="0" algn="l" rtl="1">
              <a:spcBef>
                <a:spcPct val="0"/>
              </a:spcBef>
              <a:buNone/>
              <a:defRPr sz="1200" b="0" i="0" u="none" strike="noStrike" cap="none">
                <a:solidFill>
                  <a:srgbClr val="888888"/>
                </a:solidFill>
                <a:latin typeface="Calibri"/>
                <a:ea typeface="Calibri"/>
                <a:cs typeface="Calibri"/>
                <a:sym typeface="Calibri"/>
              </a:defRPr>
            </a:lvl6pPr>
            <a:lvl7pPr marL="0" marR="0" lvl="6" indent="0" algn="l" rtl="1">
              <a:spcBef>
                <a:spcPct val="0"/>
              </a:spcBef>
              <a:buNone/>
              <a:defRPr sz="1200" b="0" i="0" u="none" strike="noStrike" cap="none">
                <a:solidFill>
                  <a:srgbClr val="888888"/>
                </a:solidFill>
                <a:latin typeface="Calibri"/>
                <a:ea typeface="Calibri"/>
                <a:cs typeface="Calibri"/>
                <a:sym typeface="Calibri"/>
              </a:defRPr>
            </a:lvl7pPr>
            <a:lvl8pPr marL="0" marR="0" lvl="7" indent="0" algn="l" rtl="1">
              <a:spcBef>
                <a:spcPct val="0"/>
              </a:spcBef>
              <a:buNone/>
              <a:defRPr sz="1200" b="0" i="0" u="none" strike="noStrike" cap="none">
                <a:solidFill>
                  <a:srgbClr val="888888"/>
                </a:solidFill>
                <a:latin typeface="Calibri"/>
                <a:ea typeface="Calibri"/>
                <a:cs typeface="Calibri"/>
                <a:sym typeface="Calibri"/>
              </a:defRPr>
            </a:lvl8pPr>
            <a:lvl9pPr marL="0" marR="0" lvl="8" indent="0" algn="l" rtl="1">
              <a:spcBef>
                <a:spcPct val="0"/>
              </a:spcBef>
              <a:buNone/>
              <a:defRPr sz="1200" b="0" i="0" u="none" strike="noStrike" cap="none">
                <a:solidFill>
                  <a:srgbClr val="888888"/>
                </a:solidFill>
                <a:latin typeface="Calibri"/>
                <a:ea typeface="Calibri"/>
                <a:cs typeface="Calibri"/>
                <a:sym typeface="Calibri"/>
              </a:defRPr>
            </a:lvl9pPr>
          </a:lstStyle>
          <a:p>
            <a:pPr marL="0" marR="0" lvl="0" indent="0" algn="l" defTabSz="914400" rtl="1" eaLnBrk="0" fontAlgn="auto" latinLnBrk="0" hangingPunct="0">
              <a:lnSpc>
                <a:spcPct val="100000"/>
              </a:lnSpc>
              <a:spcBef>
                <a:spcPct val="0"/>
              </a:spcBef>
              <a:spcAft>
                <a:spcPct val="0"/>
              </a:spcAft>
              <a:buClr>
                <a:srgbClr val="000000"/>
              </a:buClr>
              <a:buSzTx/>
              <a:buFont typeface="Arial"/>
              <a:buNone/>
            </a:pPr>
            <a:fld id="{00000000-1234-1234-1234-123412341234}" type="slidenum">
              <a:rPr kumimoji="0" lang="x-none" sz="1200" b="0" i="0" u="none" strike="noStrike" kern="1200" cap="none" spc="0" normalizeH="0" baseline="0" noProof="0">
                <a:ln w="9525" cap="flat" cmpd="sng" algn="ctr">
                  <a:noFill/>
                  <a:prstDash val="solid"/>
                  <a:round/>
                  <a:headEnd type="none" w="med" len="med"/>
                  <a:tailEnd type="none" w="med" len="med"/>
                </a:ln>
                <a:solidFill>
                  <a:srgbClr val="888888"/>
                </a:solidFill>
                <a:uLnTx/>
                <a:uFillTx/>
                <a:latin typeface="Calibri"/>
                <a:ea typeface="Calibri"/>
                <a:cs typeface="Calibri"/>
                <a:sym typeface="Calibri"/>
              </a:rPr>
              <a:t>‹#›</a:t>
            </a:fld>
            <a:endParaRPr kumimoji="0" sz="1200" b="0" i="0" u="none" strike="noStrike" kern="1200" cap="none" spc="0" normalizeH="0" baseline="0" noProof="0">
              <a:uLnTx/>
              <a:uFillTx/>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33"/>
        <p:cNvGrpSpPr/>
        <p:nvPr/>
      </p:nvGrpSpPr>
      <p:grpSpPr>
        <a:xfrm>
          <a:off x="0" y="0"/>
          <a:ext cx="0" cy="0"/>
          <a:chOff x="0" y="0"/>
          <a:chExt cx="0" cy="0"/>
        </a:xfrm>
      </p:grpSpPr>
      <p:sp>
        <p:nvSpPr>
          <p:cNvPr id="34" name="Google Shape;34;p71"/>
          <p:cNvSpPr txBox="1">
            <a:spLocks noGrp="1"/>
          </p:cNvSpPr>
          <p:nvPr>
            <p:ph type="title"/>
            <p:custDataLst>
              <p:tags r:id="rId1"/>
            </p:custDataLst>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ct val="0"/>
              </a:spcBef>
              <a:spcAft>
                <a:spcPct val="0"/>
              </a:spcAft>
              <a:buClr>
                <a:schemeClr val="dk1"/>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kumimoji="0" sz="4400" b="0" i="0" u="none" strike="noStrike" kern="1200" cap="none" spc="0" normalizeH="0" baseline="0" noProof="0">
              <a:uLnTx/>
              <a:uFillTx/>
            </a:endParaRPr>
          </a:p>
        </p:txBody>
      </p:sp>
      <p:sp>
        <p:nvSpPr>
          <p:cNvPr id="35" name="Google Shape;35;p71"/>
          <p:cNvSpPr txBox="1">
            <a:spLocks noGrp="1"/>
          </p:cNvSpPr>
          <p:nvPr>
            <p:ph type="body" idx="1"/>
            <p:custDataLst>
              <p:tags r:id="rId2"/>
            </p:custDataLst>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ct val="0"/>
              </a:spcAft>
              <a:buClr>
                <a:schemeClr val="dk1"/>
              </a:buClr>
              <a:buSzPts val="1800"/>
              <a:buChar char="•"/>
              <a:defRPr/>
            </a:lvl1pPr>
            <a:lvl2pPr marL="914400" lvl="1" indent="-342900" algn="r" rtl="1">
              <a:lnSpc>
                <a:spcPct val="90000"/>
              </a:lnSpc>
              <a:spcBef>
                <a:spcPts val="500"/>
              </a:spcBef>
              <a:spcAft>
                <a:spcPct val="0"/>
              </a:spcAft>
              <a:buClr>
                <a:schemeClr val="dk1"/>
              </a:buClr>
              <a:buSzPts val="1800"/>
              <a:buChar char="•"/>
              <a:defRPr/>
            </a:lvl2pPr>
            <a:lvl3pPr marL="1371600" lvl="2" indent="-342900" algn="r" rtl="1">
              <a:lnSpc>
                <a:spcPct val="90000"/>
              </a:lnSpc>
              <a:spcBef>
                <a:spcPts val="500"/>
              </a:spcBef>
              <a:spcAft>
                <a:spcPct val="0"/>
              </a:spcAft>
              <a:buClr>
                <a:schemeClr val="dk1"/>
              </a:buClr>
              <a:buSzPts val="1800"/>
              <a:buChar char="•"/>
              <a:defRPr/>
            </a:lvl3pPr>
            <a:lvl4pPr marL="1828800" lvl="3" indent="-342900" algn="r" rtl="1">
              <a:lnSpc>
                <a:spcPct val="90000"/>
              </a:lnSpc>
              <a:spcBef>
                <a:spcPts val="500"/>
              </a:spcBef>
              <a:spcAft>
                <a:spcPct val="0"/>
              </a:spcAft>
              <a:buClr>
                <a:schemeClr val="dk1"/>
              </a:buClr>
              <a:buSzPts val="1800"/>
              <a:buChar char="•"/>
              <a:defRPr/>
            </a:lvl4pPr>
            <a:lvl5pPr marL="2286000" lvl="4" indent="-342900" algn="r" rtl="1">
              <a:lnSpc>
                <a:spcPct val="90000"/>
              </a:lnSpc>
              <a:spcBef>
                <a:spcPts val="500"/>
              </a:spcBef>
              <a:spcAft>
                <a:spcPct val="0"/>
              </a:spcAft>
              <a:buClr>
                <a:schemeClr val="dk1"/>
              </a:buClr>
              <a:buSzPts val="1800"/>
              <a:buChar char="•"/>
              <a:defRPr/>
            </a:lvl5pPr>
            <a:lvl6pPr marL="2743200" lvl="5" indent="-342900" algn="r" rtl="1">
              <a:lnSpc>
                <a:spcPct val="90000"/>
              </a:lnSpc>
              <a:spcBef>
                <a:spcPts val="500"/>
              </a:spcBef>
              <a:spcAft>
                <a:spcPct val="0"/>
              </a:spcAft>
              <a:buClr>
                <a:schemeClr val="dk1"/>
              </a:buClr>
              <a:buSzPts val="1800"/>
              <a:buChar char="•"/>
              <a:defRPr/>
            </a:lvl6pPr>
            <a:lvl7pPr marL="3200400" lvl="6" indent="-342900" algn="r" rtl="1">
              <a:lnSpc>
                <a:spcPct val="90000"/>
              </a:lnSpc>
              <a:spcBef>
                <a:spcPts val="500"/>
              </a:spcBef>
              <a:spcAft>
                <a:spcPct val="0"/>
              </a:spcAft>
              <a:buClr>
                <a:schemeClr val="dk1"/>
              </a:buClr>
              <a:buSzPts val="1800"/>
              <a:buChar char="•"/>
              <a:defRPr/>
            </a:lvl7pPr>
            <a:lvl8pPr marL="3657600" lvl="7" indent="-342900" algn="r" rtl="1">
              <a:lnSpc>
                <a:spcPct val="90000"/>
              </a:lnSpc>
              <a:spcBef>
                <a:spcPts val="500"/>
              </a:spcBef>
              <a:spcAft>
                <a:spcPct val="0"/>
              </a:spcAft>
              <a:buClr>
                <a:schemeClr val="dk1"/>
              </a:buClr>
              <a:buSzPts val="1800"/>
              <a:buChar char="•"/>
              <a:defRPr/>
            </a:lvl8pPr>
            <a:lvl9pPr marL="4114800" lvl="8" indent="-342900" algn="r" rtl="1">
              <a:lnSpc>
                <a:spcPct val="90000"/>
              </a:lnSpc>
              <a:spcBef>
                <a:spcPts val="500"/>
              </a:spcBef>
              <a:spcAft>
                <a:spcPct val="0"/>
              </a:spcAft>
              <a:buClr>
                <a:schemeClr val="dk1"/>
              </a:buClr>
              <a:buSzPts val="1800"/>
              <a:buChar char="•"/>
              <a:defRPr/>
            </a:lvl9pPr>
          </a:lstStyle>
          <a:p>
            <a:endParaRPr kumimoji="0" sz="2800" b="0" i="0" u="none" strike="noStrike" kern="1200" cap="none" spc="0" normalizeH="0" baseline="0" noProof="0">
              <a:uLnTx/>
              <a:uFillTx/>
            </a:endParaRPr>
          </a:p>
        </p:txBody>
      </p:sp>
      <p:sp>
        <p:nvSpPr>
          <p:cNvPr id="36" name="Google Shape;36;p71"/>
          <p:cNvSpPr txBox="1">
            <a:spLocks noGrp="1"/>
          </p:cNvSpPr>
          <p:nvPr>
            <p:ph type="body" idx="2"/>
            <p:custDataLst>
              <p:tags r:id="rId3"/>
            </p:custDataLst>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ct val="0"/>
              </a:spcAft>
              <a:buClr>
                <a:schemeClr val="dk1"/>
              </a:buClr>
              <a:buSzPts val="1800"/>
              <a:buChar char="•"/>
              <a:defRPr/>
            </a:lvl1pPr>
            <a:lvl2pPr marL="914400" lvl="1" indent="-342900" algn="r" rtl="1">
              <a:lnSpc>
                <a:spcPct val="90000"/>
              </a:lnSpc>
              <a:spcBef>
                <a:spcPts val="500"/>
              </a:spcBef>
              <a:spcAft>
                <a:spcPct val="0"/>
              </a:spcAft>
              <a:buClr>
                <a:schemeClr val="dk1"/>
              </a:buClr>
              <a:buSzPts val="1800"/>
              <a:buChar char="•"/>
              <a:defRPr/>
            </a:lvl2pPr>
            <a:lvl3pPr marL="1371600" lvl="2" indent="-342900" algn="r" rtl="1">
              <a:lnSpc>
                <a:spcPct val="90000"/>
              </a:lnSpc>
              <a:spcBef>
                <a:spcPts val="500"/>
              </a:spcBef>
              <a:spcAft>
                <a:spcPct val="0"/>
              </a:spcAft>
              <a:buClr>
                <a:schemeClr val="dk1"/>
              </a:buClr>
              <a:buSzPts val="1800"/>
              <a:buChar char="•"/>
              <a:defRPr/>
            </a:lvl3pPr>
            <a:lvl4pPr marL="1828800" lvl="3" indent="-342900" algn="r" rtl="1">
              <a:lnSpc>
                <a:spcPct val="90000"/>
              </a:lnSpc>
              <a:spcBef>
                <a:spcPts val="500"/>
              </a:spcBef>
              <a:spcAft>
                <a:spcPct val="0"/>
              </a:spcAft>
              <a:buClr>
                <a:schemeClr val="dk1"/>
              </a:buClr>
              <a:buSzPts val="1800"/>
              <a:buChar char="•"/>
              <a:defRPr/>
            </a:lvl4pPr>
            <a:lvl5pPr marL="2286000" lvl="4" indent="-342900" algn="r" rtl="1">
              <a:lnSpc>
                <a:spcPct val="90000"/>
              </a:lnSpc>
              <a:spcBef>
                <a:spcPts val="500"/>
              </a:spcBef>
              <a:spcAft>
                <a:spcPct val="0"/>
              </a:spcAft>
              <a:buClr>
                <a:schemeClr val="dk1"/>
              </a:buClr>
              <a:buSzPts val="1800"/>
              <a:buChar char="•"/>
              <a:defRPr/>
            </a:lvl5pPr>
            <a:lvl6pPr marL="2743200" lvl="5" indent="-342900" algn="r" rtl="1">
              <a:lnSpc>
                <a:spcPct val="90000"/>
              </a:lnSpc>
              <a:spcBef>
                <a:spcPts val="500"/>
              </a:spcBef>
              <a:spcAft>
                <a:spcPct val="0"/>
              </a:spcAft>
              <a:buClr>
                <a:schemeClr val="dk1"/>
              </a:buClr>
              <a:buSzPts val="1800"/>
              <a:buChar char="•"/>
              <a:defRPr/>
            </a:lvl6pPr>
            <a:lvl7pPr marL="3200400" lvl="6" indent="-342900" algn="r" rtl="1">
              <a:lnSpc>
                <a:spcPct val="90000"/>
              </a:lnSpc>
              <a:spcBef>
                <a:spcPts val="500"/>
              </a:spcBef>
              <a:spcAft>
                <a:spcPct val="0"/>
              </a:spcAft>
              <a:buClr>
                <a:schemeClr val="dk1"/>
              </a:buClr>
              <a:buSzPts val="1800"/>
              <a:buChar char="•"/>
              <a:defRPr/>
            </a:lvl7pPr>
            <a:lvl8pPr marL="3657600" lvl="7" indent="-342900" algn="r" rtl="1">
              <a:lnSpc>
                <a:spcPct val="90000"/>
              </a:lnSpc>
              <a:spcBef>
                <a:spcPts val="500"/>
              </a:spcBef>
              <a:spcAft>
                <a:spcPct val="0"/>
              </a:spcAft>
              <a:buClr>
                <a:schemeClr val="dk1"/>
              </a:buClr>
              <a:buSzPts val="1800"/>
              <a:buChar char="•"/>
              <a:defRPr/>
            </a:lvl8pPr>
            <a:lvl9pPr marL="4114800" lvl="8" indent="-342900" algn="r" rtl="1">
              <a:lnSpc>
                <a:spcPct val="90000"/>
              </a:lnSpc>
              <a:spcBef>
                <a:spcPts val="500"/>
              </a:spcBef>
              <a:spcAft>
                <a:spcPct val="0"/>
              </a:spcAft>
              <a:buClr>
                <a:schemeClr val="dk1"/>
              </a:buClr>
              <a:buSzPts val="1800"/>
              <a:buChar char="•"/>
              <a:defRPr/>
            </a:lvl9pPr>
          </a:lstStyle>
          <a:p>
            <a:endParaRPr kumimoji="0" sz="2800" b="0" i="0" u="none" strike="noStrike" kern="1200" cap="none" spc="0" normalizeH="0" baseline="0" noProof="0">
              <a:uLnTx/>
              <a:uFillTx/>
            </a:endParaRPr>
          </a:p>
        </p:txBody>
      </p:sp>
      <p:sp>
        <p:nvSpPr>
          <p:cNvPr id="37" name="Google Shape;12;p67"/>
          <p:cNvSpPr>
            <a:spLocks noGrp="1"/>
          </p:cNvSpPr>
          <p:nvPr>
            <p:ph type="dt" idx="10"/>
            <p:custDataLst>
              <p:tags r:id="rId4"/>
            </p:custDataLst>
          </p:nvPr>
        </p:nvSpPr>
        <p:spPr>
          <a:xfrm>
            <a:off x="8610600" y="6356350"/>
            <a:ext cx="27432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r" rtl="1"/>
            <a:endParaRPr sz="1200">
              <a:solidFill>
                <a:srgbClr val="888888"/>
              </a:solidFill>
              <a:latin typeface="Calibri" pitchFamily="34" charset="0"/>
              <a:ea typeface="Calibri" pitchFamily="34" charset="0"/>
              <a:sym typeface="Calibri" pitchFamily="34" charset="0"/>
            </a:endParaRPr>
          </a:p>
        </p:txBody>
      </p:sp>
      <p:sp>
        <p:nvSpPr>
          <p:cNvPr id="38" name="Google Shape;13;p67"/>
          <p:cNvSpPr>
            <a:spLocks noGrp="1"/>
          </p:cNvSpPr>
          <p:nvPr>
            <p:ph type="ftr" idx="11"/>
            <p:custDataLst>
              <p:tags r:id="rId5"/>
            </p:custDataLst>
          </p:nvPr>
        </p:nvSpPr>
        <p:spPr>
          <a:xfrm>
            <a:off x="4038600" y="6356350"/>
            <a:ext cx="41148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ctr" rtl="1"/>
            <a:endParaRPr sz="1200">
              <a:solidFill>
                <a:srgbClr val="888888"/>
              </a:solidFill>
              <a:latin typeface="Calibri" pitchFamily="34" charset="0"/>
              <a:ea typeface="Calibri" pitchFamily="34" charset="0"/>
              <a:sym typeface="Calibri" pitchFamily="34" charset="0"/>
            </a:endParaRPr>
          </a:p>
        </p:txBody>
      </p:sp>
      <p:sp>
        <p:nvSpPr>
          <p:cNvPr id="39" name="Google Shape;14;p67"/>
          <p:cNvSpPr txBox="1">
            <a:spLocks noGrp="1"/>
          </p:cNvSpPr>
          <p:nvPr>
            <p:ph type="sldNum" idx="12"/>
            <p:custDataLst>
              <p:tags r:id="rId6"/>
            </p:custDataLst>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ct val="0"/>
              </a:spcBef>
              <a:buNone/>
              <a:defRPr sz="1200" b="0" i="0" u="none" strike="noStrike" cap="none">
                <a:solidFill>
                  <a:srgbClr val="888888"/>
                </a:solidFill>
                <a:latin typeface="Calibri"/>
                <a:ea typeface="Calibri"/>
                <a:cs typeface="Calibri"/>
                <a:sym typeface="Calibri"/>
              </a:defRPr>
            </a:lvl1pPr>
            <a:lvl2pPr marL="0" marR="0" lvl="1" indent="0" algn="l" rtl="1">
              <a:spcBef>
                <a:spcPct val="0"/>
              </a:spcBef>
              <a:buNone/>
              <a:defRPr sz="1200" b="0" i="0" u="none" strike="noStrike" cap="none">
                <a:solidFill>
                  <a:srgbClr val="888888"/>
                </a:solidFill>
                <a:latin typeface="Calibri"/>
                <a:ea typeface="Calibri"/>
                <a:cs typeface="Calibri"/>
                <a:sym typeface="Calibri"/>
              </a:defRPr>
            </a:lvl2pPr>
            <a:lvl3pPr marL="0" marR="0" lvl="2" indent="0" algn="l" rtl="1">
              <a:spcBef>
                <a:spcPct val="0"/>
              </a:spcBef>
              <a:buNone/>
              <a:defRPr sz="1200" b="0" i="0" u="none" strike="noStrike" cap="none">
                <a:solidFill>
                  <a:srgbClr val="888888"/>
                </a:solidFill>
                <a:latin typeface="Calibri"/>
                <a:ea typeface="Calibri"/>
                <a:cs typeface="Calibri"/>
                <a:sym typeface="Calibri"/>
              </a:defRPr>
            </a:lvl3pPr>
            <a:lvl4pPr marL="0" marR="0" lvl="3" indent="0" algn="l" rtl="1">
              <a:spcBef>
                <a:spcPct val="0"/>
              </a:spcBef>
              <a:buNone/>
              <a:defRPr sz="1200" b="0" i="0" u="none" strike="noStrike" cap="none">
                <a:solidFill>
                  <a:srgbClr val="888888"/>
                </a:solidFill>
                <a:latin typeface="Calibri"/>
                <a:ea typeface="Calibri"/>
                <a:cs typeface="Calibri"/>
                <a:sym typeface="Calibri"/>
              </a:defRPr>
            </a:lvl4pPr>
            <a:lvl5pPr marL="0" marR="0" lvl="4" indent="0" algn="l" rtl="1">
              <a:spcBef>
                <a:spcPct val="0"/>
              </a:spcBef>
              <a:buNone/>
              <a:defRPr sz="1200" b="0" i="0" u="none" strike="noStrike" cap="none">
                <a:solidFill>
                  <a:srgbClr val="888888"/>
                </a:solidFill>
                <a:latin typeface="Calibri"/>
                <a:ea typeface="Calibri"/>
                <a:cs typeface="Calibri"/>
                <a:sym typeface="Calibri"/>
              </a:defRPr>
            </a:lvl5pPr>
            <a:lvl6pPr marL="0" marR="0" lvl="5" indent="0" algn="l" rtl="1">
              <a:spcBef>
                <a:spcPct val="0"/>
              </a:spcBef>
              <a:buNone/>
              <a:defRPr sz="1200" b="0" i="0" u="none" strike="noStrike" cap="none">
                <a:solidFill>
                  <a:srgbClr val="888888"/>
                </a:solidFill>
                <a:latin typeface="Calibri"/>
                <a:ea typeface="Calibri"/>
                <a:cs typeface="Calibri"/>
                <a:sym typeface="Calibri"/>
              </a:defRPr>
            </a:lvl6pPr>
            <a:lvl7pPr marL="0" marR="0" lvl="6" indent="0" algn="l" rtl="1">
              <a:spcBef>
                <a:spcPct val="0"/>
              </a:spcBef>
              <a:buNone/>
              <a:defRPr sz="1200" b="0" i="0" u="none" strike="noStrike" cap="none">
                <a:solidFill>
                  <a:srgbClr val="888888"/>
                </a:solidFill>
                <a:latin typeface="Calibri"/>
                <a:ea typeface="Calibri"/>
                <a:cs typeface="Calibri"/>
                <a:sym typeface="Calibri"/>
              </a:defRPr>
            </a:lvl7pPr>
            <a:lvl8pPr marL="0" marR="0" lvl="7" indent="0" algn="l" rtl="1">
              <a:spcBef>
                <a:spcPct val="0"/>
              </a:spcBef>
              <a:buNone/>
              <a:defRPr sz="1200" b="0" i="0" u="none" strike="noStrike" cap="none">
                <a:solidFill>
                  <a:srgbClr val="888888"/>
                </a:solidFill>
                <a:latin typeface="Calibri"/>
                <a:ea typeface="Calibri"/>
                <a:cs typeface="Calibri"/>
                <a:sym typeface="Calibri"/>
              </a:defRPr>
            </a:lvl8pPr>
            <a:lvl9pPr marL="0" marR="0" lvl="8" indent="0" algn="l" rtl="1">
              <a:spcBef>
                <a:spcPct val="0"/>
              </a:spcBef>
              <a:buNone/>
              <a:defRPr sz="1200" b="0" i="0" u="none" strike="noStrike" cap="none">
                <a:solidFill>
                  <a:srgbClr val="888888"/>
                </a:solidFill>
                <a:latin typeface="Calibri"/>
                <a:ea typeface="Calibri"/>
                <a:cs typeface="Calibri"/>
                <a:sym typeface="Calibri"/>
              </a:defRPr>
            </a:lvl9pPr>
          </a:lstStyle>
          <a:p>
            <a:pPr marL="0" marR="0" lvl="0" indent="0" algn="l" defTabSz="914400" rtl="1" eaLnBrk="0" fontAlgn="auto" latinLnBrk="0" hangingPunct="0">
              <a:lnSpc>
                <a:spcPct val="100000"/>
              </a:lnSpc>
              <a:spcBef>
                <a:spcPct val="0"/>
              </a:spcBef>
              <a:spcAft>
                <a:spcPct val="0"/>
              </a:spcAft>
              <a:buClr>
                <a:srgbClr val="000000"/>
              </a:buClr>
              <a:buSzTx/>
              <a:buFont typeface="Arial"/>
              <a:buNone/>
            </a:pPr>
            <a:fld id="{00000000-1234-1234-1234-123412341234}" type="slidenum">
              <a:rPr kumimoji="0" lang="x-none" sz="1200" b="0" i="0" u="none" strike="noStrike" kern="1200" cap="none" spc="0" normalizeH="0" baseline="0" noProof="0">
                <a:ln w="9525" cap="flat" cmpd="sng" algn="ctr">
                  <a:noFill/>
                  <a:prstDash val="solid"/>
                  <a:round/>
                  <a:headEnd type="none" w="med" len="med"/>
                  <a:tailEnd type="none" w="med" len="med"/>
                </a:ln>
                <a:solidFill>
                  <a:srgbClr val="888888"/>
                </a:solidFill>
                <a:uLnTx/>
                <a:uFillTx/>
                <a:latin typeface="Calibri"/>
                <a:ea typeface="Calibri"/>
                <a:cs typeface="Calibri"/>
                <a:sym typeface="Calibri"/>
              </a:rPr>
              <a:t>‹#›</a:t>
            </a:fld>
            <a:endParaRPr kumimoji="0" sz="1200" b="0" i="0" u="none" strike="noStrike" kern="1200" cap="none" spc="0" normalizeH="0" baseline="0" noProof="0">
              <a:uLnTx/>
              <a:uFillTx/>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40"/>
        <p:cNvGrpSpPr/>
        <p:nvPr/>
      </p:nvGrpSpPr>
      <p:grpSpPr>
        <a:xfrm>
          <a:off x="0" y="0"/>
          <a:ext cx="0" cy="0"/>
          <a:chOff x="0" y="0"/>
          <a:chExt cx="0" cy="0"/>
        </a:xfrm>
      </p:grpSpPr>
      <p:sp>
        <p:nvSpPr>
          <p:cNvPr id="41" name="Google Shape;41;p72"/>
          <p:cNvSpPr txBox="1">
            <a:spLocks noGrp="1"/>
          </p:cNvSpPr>
          <p:nvPr>
            <p:ph type="title"/>
            <p:custDataLst>
              <p:tags r:id="rId1"/>
            </p:custDataLst>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ct val="0"/>
              </a:spcBef>
              <a:spcAft>
                <a:spcPct val="0"/>
              </a:spcAft>
              <a:buClr>
                <a:schemeClr val="dk1"/>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kumimoji="0" sz="4400" b="0" i="0" u="none" strike="noStrike" kern="1200" cap="none" spc="0" normalizeH="0" baseline="0" noProof="0">
              <a:uLnTx/>
              <a:uFillTx/>
            </a:endParaRPr>
          </a:p>
        </p:txBody>
      </p:sp>
      <p:sp>
        <p:nvSpPr>
          <p:cNvPr id="42" name="Google Shape;42;p72"/>
          <p:cNvSpPr txBox="1">
            <a:spLocks noGrp="1"/>
          </p:cNvSpPr>
          <p:nvPr>
            <p:ph type="body" idx="1"/>
            <p:custDataLst>
              <p:tags r:id="rId2"/>
            </p:custDataLst>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ct val="0"/>
              </a:spcAft>
              <a:buClr>
                <a:schemeClr val="dk1"/>
              </a:buClr>
              <a:buSzPts val="2400"/>
              <a:buNone/>
              <a:defRPr sz="2400" b="1"/>
            </a:lvl1pPr>
            <a:lvl2pPr marL="914400" lvl="1" indent="-228600" algn="r" rtl="1">
              <a:lnSpc>
                <a:spcPct val="90000"/>
              </a:lnSpc>
              <a:spcBef>
                <a:spcPts val="500"/>
              </a:spcBef>
              <a:spcAft>
                <a:spcPct val="0"/>
              </a:spcAft>
              <a:buClr>
                <a:schemeClr val="dk1"/>
              </a:buClr>
              <a:buSzPts val="2000"/>
              <a:buNone/>
              <a:defRPr sz="2000" b="1"/>
            </a:lvl2pPr>
            <a:lvl3pPr marL="1371600" lvl="2" indent="-228600" algn="r" rtl="1">
              <a:lnSpc>
                <a:spcPct val="90000"/>
              </a:lnSpc>
              <a:spcBef>
                <a:spcPts val="500"/>
              </a:spcBef>
              <a:spcAft>
                <a:spcPct val="0"/>
              </a:spcAft>
              <a:buClr>
                <a:schemeClr val="dk1"/>
              </a:buClr>
              <a:buSzPts val="1800"/>
              <a:buNone/>
              <a:defRPr sz="1800" b="1"/>
            </a:lvl3pPr>
            <a:lvl4pPr marL="1828800" lvl="3" indent="-228600" algn="r" rtl="1">
              <a:lnSpc>
                <a:spcPct val="90000"/>
              </a:lnSpc>
              <a:spcBef>
                <a:spcPts val="500"/>
              </a:spcBef>
              <a:spcAft>
                <a:spcPct val="0"/>
              </a:spcAft>
              <a:buClr>
                <a:schemeClr val="dk1"/>
              </a:buClr>
              <a:buSzPts val="1600"/>
              <a:buNone/>
              <a:defRPr sz="1600" b="1"/>
            </a:lvl4pPr>
            <a:lvl5pPr marL="2286000" lvl="4" indent="-228600" algn="r" rtl="1">
              <a:lnSpc>
                <a:spcPct val="90000"/>
              </a:lnSpc>
              <a:spcBef>
                <a:spcPts val="500"/>
              </a:spcBef>
              <a:spcAft>
                <a:spcPct val="0"/>
              </a:spcAft>
              <a:buClr>
                <a:schemeClr val="dk1"/>
              </a:buClr>
              <a:buSzPts val="1600"/>
              <a:buNone/>
              <a:defRPr sz="1600" b="1"/>
            </a:lvl5pPr>
            <a:lvl6pPr marL="2743200" lvl="5" indent="-228600" algn="r" rtl="1">
              <a:lnSpc>
                <a:spcPct val="90000"/>
              </a:lnSpc>
              <a:spcBef>
                <a:spcPts val="500"/>
              </a:spcBef>
              <a:spcAft>
                <a:spcPct val="0"/>
              </a:spcAft>
              <a:buClr>
                <a:schemeClr val="dk1"/>
              </a:buClr>
              <a:buSzPts val="1600"/>
              <a:buNone/>
              <a:defRPr sz="1600" b="1"/>
            </a:lvl6pPr>
            <a:lvl7pPr marL="3200400" lvl="6" indent="-228600" algn="r" rtl="1">
              <a:lnSpc>
                <a:spcPct val="90000"/>
              </a:lnSpc>
              <a:spcBef>
                <a:spcPts val="500"/>
              </a:spcBef>
              <a:spcAft>
                <a:spcPct val="0"/>
              </a:spcAft>
              <a:buClr>
                <a:schemeClr val="dk1"/>
              </a:buClr>
              <a:buSzPts val="1600"/>
              <a:buNone/>
              <a:defRPr sz="1600" b="1"/>
            </a:lvl7pPr>
            <a:lvl8pPr marL="3657600" lvl="7" indent="-228600" algn="r" rtl="1">
              <a:lnSpc>
                <a:spcPct val="90000"/>
              </a:lnSpc>
              <a:spcBef>
                <a:spcPts val="500"/>
              </a:spcBef>
              <a:spcAft>
                <a:spcPct val="0"/>
              </a:spcAft>
              <a:buClr>
                <a:schemeClr val="dk1"/>
              </a:buClr>
              <a:buSzPts val="1600"/>
              <a:buNone/>
              <a:defRPr sz="1600" b="1"/>
            </a:lvl8pPr>
            <a:lvl9pPr marL="4114800" lvl="8" indent="-228600" algn="r" rtl="1">
              <a:lnSpc>
                <a:spcPct val="90000"/>
              </a:lnSpc>
              <a:spcBef>
                <a:spcPts val="500"/>
              </a:spcBef>
              <a:spcAft>
                <a:spcPct val="0"/>
              </a:spcAft>
              <a:buClr>
                <a:schemeClr val="dk1"/>
              </a:buClr>
              <a:buSzPts val="1600"/>
              <a:buNone/>
              <a:defRPr sz="1600" b="1"/>
            </a:lvl9pPr>
          </a:lstStyle>
          <a:p>
            <a:endParaRPr kumimoji="0" sz="2400" b="1" i="0" u="none" strike="noStrike" kern="1200" cap="none" spc="0" normalizeH="0" baseline="0" noProof="0">
              <a:uLnTx/>
              <a:uFillTx/>
            </a:endParaRPr>
          </a:p>
        </p:txBody>
      </p:sp>
      <p:sp>
        <p:nvSpPr>
          <p:cNvPr id="43" name="Google Shape;43;p72"/>
          <p:cNvSpPr txBox="1">
            <a:spLocks noGrp="1"/>
          </p:cNvSpPr>
          <p:nvPr>
            <p:ph type="body" idx="2"/>
            <p:custDataLst>
              <p:tags r:id="rId3"/>
            </p:custDataLst>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ct val="0"/>
              </a:spcAft>
              <a:buClr>
                <a:schemeClr val="dk1"/>
              </a:buClr>
              <a:buSzPts val="1800"/>
              <a:buChar char="•"/>
              <a:defRPr/>
            </a:lvl1pPr>
            <a:lvl2pPr marL="914400" lvl="1" indent="-342900" algn="r" rtl="1">
              <a:lnSpc>
                <a:spcPct val="90000"/>
              </a:lnSpc>
              <a:spcBef>
                <a:spcPts val="500"/>
              </a:spcBef>
              <a:spcAft>
                <a:spcPct val="0"/>
              </a:spcAft>
              <a:buClr>
                <a:schemeClr val="dk1"/>
              </a:buClr>
              <a:buSzPts val="1800"/>
              <a:buChar char="•"/>
              <a:defRPr/>
            </a:lvl2pPr>
            <a:lvl3pPr marL="1371600" lvl="2" indent="-342900" algn="r" rtl="1">
              <a:lnSpc>
                <a:spcPct val="90000"/>
              </a:lnSpc>
              <a:spcBef>
                <a:spcPts val="500"/>
              </a:spcBef>
              <a:spcAft>
                <a:spcPct val="0"/>
              </a:spcAft>
              <a:buClr>
                <a:schemeClr val="dk1"/>
              </a:buClr>
              <a:buSzPts val="1800"/>
              <a:buChar char="•"/>
              <a:defRPr/>
            </a:lvl3pPr>
            <a:lvl4pPr marL="1828800" lvl="3" indent="-342900" algn="r" rtl="1">
              <a:lnSpc>
                <a:spcPct val="90000"/>
              </a:lnSpc>
              <a:spcBef>
                <a:spcPts val="500"/>
              </a:spcBef>
              <a:spcAft>
                <a:spcPct val="0"/>
              </a:spcAft>
              <a:buClr>
                <a:schemeClr val="dk1"/>
              </a:buClr>
              <a:buSzPts val="1800"/>
              <a:buChar char="•"/>
              <a:defRPr/>
            </a:lvl4pPr>
            <a:lvl5pPr marL="2286000" lvl="4" indent="-342900" algn="r" rtl="1">
              <a:lnSpc>
                <a:spcPct val="90000"/>
              </a:lnSpc>
              <a:spcBef>
                <a:spcPts val="500"/>
              </a:spcBef>
              <a:spcAft>
                <a:spcPct val="0"/>
              </a:spcAft>
              <a:buClr>
                <a:schemeClr val="dk1"/>
              </a:buClr>
              <a:buSzPts val="1800"/>
              <a:buChar char="•"/>
              <a:defRPr/>
            </a:lvl5pPr>
            <a:lvl6pPr marL="2743200" lvl="5" indent="-342900" algn="r" rtl="1">
              <a:lnSpc>
                <a:spcPct val="90000"/>
              </a:lnSpc>
              <a:spcBef>
                <a:spcPts val="500"/>
              </a:spcBef>
              <a:spcAft>
                <a:spcPct val="0"/>
              </a:spcAft>
              <a:buClr>
                <a:schemeClr val="dk1"/>
              </a:buClr>
              <a:buSzPts val="1800"/>
              <a:buChar char="•"/>
              <a:defRPr/>
            </a:lvl6pPr>
            <a:lvl7pPr marL="3200400" lvl="6" indent="-342900" algn="r" rtl="1">
              <a:lnSpc>
                <a:spcPct val="90000"/>
              </a:lnSpc>
              <a:spcBef>
                <a:spcPts val="500"/>
              </a:spcBef>
              <a:spcAft>
                <a:spcPct val="0"/>
              </a:spcAft>
              <a:buClr>
                <a:schemeClr val="dk1"/>
              </a:buClr>
              <a:buSzPts val="1800"/>
              <a:buChar char="•"/>
              <a:defRPr/>
            </a:lvl7pPr>
            <a:lvl8pPr marL="3657600" lvl="7" indent="-342900" algn="r" rtl="1">
              <a:lnSpc>
                <a:spcPct val="90000"/>
              </a:lnSpc>
              <a:spcBef>
                <a:spcPts val="500"/>
              </a:spcBef>
              <a:spcAft>
                <a:spcPct val="0"/>
              </a:spcAft>
              <a:buClr>
                <a:schemeClr val="dk1"/>
              </a:buClr>
              <a:buSzPts val="1800"/>
              <a:buChar char="•"/>
              <a:defRPr/>
            </a:lvl8pPr>
            <a:lvl9pPr marL="4114800" lvl="8" indent="-342900" algn="r" rtl="1">
              <a:lnSpc>
                <a:spcPct val="90000"/>
              </a:lnSpc>
              <a:spcBef>
                <a:spcPts val="500"/>
              </a:spcBef>
              <a:spcAft>
                <a:spcPct val="0"/>
              </a:spcAft>
              <a:buClr>
                <a:schemeClr val="dk1"/>
              </a:buClr>
              <a:buSzPts val="1800"/>
              <a:buChar char="•"/>
              <a:defRPr/>
            </a:lvl9pPr>
          </a:lstStyle>
          <a:p>
            <a:endParaRPr kumimoji="0" sz="2800" b="0" i="0" u="none" strike="noStrike" kern="1200" cap="none" spc="0" normalizeH="0" baseline="0" noProof="0">
              <a:uLnTx/>
              <a:uFillTx/>
            </a:endParaRPr>
          </a:p>
        </p:txBody>
      </p:sp>
      <p:sp>
        <p:nvSpPr>
          <p:cNvPr id="44" name="Google Shape;44;p72"/>
          <p:cNvSpPr txBox="1">
            <a:spLocks noGrp="1"/>
          </p:cNvSpPr>
          <p:nvPr>
            <p:ph type="body" idx="3"/>
            <p:custDataLst>
              <p:tags r:id="rId4"/>
            </p:custDataLst>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ct val="0"/>
              </a:spcAft>
              <a:buClr>
                <a:schemeClr val="dk1"/>
              </a:buClr>
              <a:buSzPts val="2400"/>
              <a:buNone/>
              <a:defRPr sz="2400" b="1"/>
            </a:lvl1pPr>
            <a:lvl2pPr marL="914400" lvl="1" indent="-228600" algn="r" rtl="1">
              <a:lnSpc>
                <a:spcPct val="90000"/>
              </a:lnSpc>
              <a:spcBef>
                <a:spcPts val="500"/>
              </a:spcBef>
              <a:spcAft>
                <a:spcPct val="0"/>
              </a:spcAft>
              <a:buClr>
                <a:schemeClr val="dk1"/>
              </a:buClr>
              <a:buSzPts val="2000"/>
              <a:buNone/>
              <a:defRPr sz="2000" b="1"/>
            </a:lvl2pPr>
            <a:lvl3pPr marL="1371600" lvl="2" indent="-228600" algn="r" rtl="1">
              <a:lnSpc>
                <a:spcPct val="90000"/>
              </a:lnSpc>
              <a:spcBef>
                <a:spcPts val="500"/>
              </a:spcBef>
              <a:spcAft>
                <a:spcPct val="0"/>
              </a:spcAft>
              <a:buClr>
                <a:schemeClr val="dk1"/>
              </a:buClr>
              <a:buSzPts val="1800"/>
              <a:buNone/>
              <a:defRPr sz="1800" b="1"/>
            </a:lvl3pPr>
            <a:lvl4pPr marL="1828800" lvl="3" indent="-228600" algn="r" rtl="1">
              <a:lnSpc>
                <a:spcPct val="90000"/>
              </a:lnSpc>
              <a:spcBef>
                <a:spcPts val="500"/>
              </a:spcBef>
              <a:spcAft>
                <a:spcPct val="0"/>
              </a:spcAft>
              <a:buClr>
                <a:schemeClr val="dk1"/>
              </a:buClr>
              <a:buSzPts val="1600"/>
              <a:buNone/>
              <a:defRPr sz="1600" b="1"/>
            </a:lvl4pPr>
            <a:lvl5pPr marL="2286000" lvl="4" indent="-228600" algn="r" rtl="1">
              <a:lnSpc>
                <a:spcPct val="90000"/>
              </a:lnSpc>
              <a:spcBef>
                <a:spcPts val="500"/>
              </a:spcBef>
              <a:spcAft>
                <a:spcPct val="0"/>
              </a:spcAft>
              <a:buClr>
                <a:schemeClr val="dk1"/>
              </a:buClr>
              <a:buSzPts val="1600"/>
              <a:buNone/>
              <a:defRPr sz="1600" b="1"/>
            </a:lvl5pPr>
            <a:lvl6pPr marL="2743200" lvl="5" indent="-228600" algn="r" rtl="1">
              <a:lnSpc>
                <a:spcPct val="90000"/>
              </a:lnSpc>
              <a:spcBef>
                <a:spcPts val="500"/>
              </a:spcBef>
              <a:spcAft>
                <a:spcPct val="0"/>
              </a:spcAft>
              <a:buClr>
                <a:schemeClr val="dk1"/>
              </a:buClr>
              <a:buSzPts val="1600"/>
              <a:buNone/>
              <a:defRPr sz="1600" b="1"/>
            </a:lvl6pPr>
            <a:lvl7pPr marL="3200400" lvl="6" indent="-228600" algn="r" rtl="1">
              <a:lnSpc>
                <a:spcPct val="90000"/>
              </a:lnSpc>
              <a:spcBef>
                <a:spcPts val="500"/>
              </a:spcBef>
              <a:spcAft>
                <a:spcPct val="0"/>
              </a:spcAft>
              <a:buClr>
                <a:schemeClr val="dk1"/>
              </a:buClr>
              <a:buSzPts val="1600"/>
              <a:buNone/>
              <a:defRPr sz="1600" b="1"/>
            </a:lvl7pPr>
            <a:lvl8pPr marL="3657600" lvl="7" indent="-228600" algn="r" rtl="1">
              <a:lnSpc>
                <a:spcPct val="90000"/>
              </a:lnSpc>
              <a:spcBef>
                <a:spcPts val="500"/>
              </a:spcBef>
              <a:spcAft>
                <a:spcPct val="0"/>
              </a:spcAft>
              <a:buClr>
                <a:schemeClr val="dk1"/>
              </a:buClr>
              <a:buSzPts val="1600"/>
              <a:buNone/>
              <a:defRPr sz="1600" b="1"/>
            </a:lvl8pPr>
            <a:lvl9pPr marL="4114800" lvl="8" indent="-228600" algn="r" rtl="1">
              <a:lnSpc>
                <a:spcPct val="90000"/>
              </a:lnSpc>
              <a:spcBef>
                <a:spcPts val="500"/>
              </a:spcBef>
              <a:spcAft>
                <a:spcPct val="0"/>
              </a:spcAft>
              <a:buClr>
                <a:schemeClr val="dk1"/>
              </a:buClr>
              <a:buSzPts val="1600"/>
              <a:buNone/>
              <a:defRPr sz="1600" b="1"/>
            </a:lvl9pPr>
          </a:lstStyle>
          <a:p>
            <a:endParaRPr kumimoji="0" sz="2400" b="1" i="0" u="none" strike="noStrike" kern="1200" cap="none" spc="0" normalizeH="0" baseline="0" noProof="0">
              <a:uLnTx/>
              <a:uFillTx/>
            </a:endParaRPr>
          </a:p>
        </p:txBody>
      </p:sp>
      <p:sp>
        <p:nvSpPr>
          <p:cNvPr id="45" name="Google Shape;45;p72"/>
          <p:cNvSpPr txBox="1">
            <a:spLocks noGrp="1"/>
          </p:cNvSpPr>
          <p:nvPr>
            <p:ph type="body" idx="4"/>
            <p:custDataLst>
              <p:tags r:id="rId5"/>
            </p:custDataLst>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ct val="0"/>
              </a:spcAft>
              <a:buClr>
                <a:schemeClr val="dk1"/>
              </a:buClr>
              <a:buSzPts val="1800"/>
              <a:buChar char="•"/>
              <a:defRPr/>
            </a:lvl1pPr>
            <a:lvl2pPr marL="914400" lvl="1" indent="-342900" algn="r" rtl="1">
              <a:lnSpc>
                <a:spcPct val="90000"/>
              </a:lnSpc>
              <a:spcBef>
                <a:spcPts val="500"/>
              </a:spcBef>
              <a:spcAft>
                <a:spcPct val="0"/>
              </a:spcAft>
              <a:buClr>
                <a:schemeClr val="dk1"/>
              </a:buClr>
              <a:buSzPts val="1800"/>
              <a:buChar char="•"/>
              <a:defRPr/>
            </a:lvl2pPr>
            <a:lvl3pPr marL="1371600" lvl="2" indent="-342900" algn="r" rtl="1">
              <a:lnSpc>
                <a:spcPct val="90000"/>
              </a:lnSpc>
              <a:spcBef>
                <a:spcPts val="500"/>
              </a:spcBef>
              <a:spcAft>
                <a:spcPct val="0"/>
              </a:spcAft>
              <a:buClr>
                <a:schemeClr val="dk1"/>
              </a:buClr>
              <a:buSzPts val="1800"/>
              <a:buChar char="•"/>
              <a:defRPr/>
            </a:lvl3pPr>
            <a:lvl4pPr marL="1828800" lvl="3" indent="-342900" algn="r" rtl="1">
              <a:lnSpc>
                <a:spcPct val="90000"/>
              </a:lnSpc>
              <a:spcBef>
                <a:spcPts val="500"/>
              </a:spcBef>
              <a:spcAft>
                <a:spcPct val="0"/>
              </a:spcAft>
              <a:buClr>
                <a:schemeClr val="dk1"/>
              </a:buClr>
              <a:buSzPts val="1800"/>
              <a:buChar char="•"/>
              <a:defRPr/>
            </a:lvl4pPr>
            <a:lvl5pPr marL="2286000" lvl="4" indent="-342900" algn="r" rtl="1">
              <a:lnSpc>
                <a:spcPct val="90000"/>
              </a:lnSpc>
              <a:spcBef>
                <a:spcPts val="500"/>
              </a:spcBef>
              <a:spcAft>
                <a:spcPct val="0"/>
              </a:spcAft>
              <a:buClr>
                <a:schemeClr val="dk1"/>
              </a:buClr>
              <a:buSzPts val="1800"/>
              <a:buChar char="•"/>
              <a:defRPr/>
            </a:lvl5pPr>
            <a:lvl6pPr marL="2743200" lvl="5" indent="-342900" algn="r" rtl="1">
              <a:lnSpc>
                <a:spcPct val="90000"/>
              </a:lnSpc>
              <a:spcBef>
                <a:spcPts val="500"/>
              </a:spcBef>
              <a:spcAft>
                <a:spcPct val="0"/>
              </a:spcAft>
              <a:buClr>
                <a:schemeClr val="dk1"/>
              </a:buClr>
              <a:buSzPts val="1800"/>
              <a:buChar char="•"/>
              <a:defRPr/>
            </a:lvl6pPr>
            <a:lvl7pPr marL="3200400" lvl="6" indent="-342900" algn="r" rtl="1">
              <a:lnSpc>
                <a:spcPct val="90000"/>
              </a:lnSpc>
              <a:spcBef>
                <a:spcPts val="500"/>
              </a:spcBef>
              <a:spcAft>
                <a:spcPct val="0"/>
              </a:spcAft>
              <a:buClr>
                <a:schemeClr val="dk1"/>
              </a:buClr>
              <a:buSzPts val="1800"/>
              <a:buChar char="•"/>
              <a:defRPr/>
            </a:lvl7pPr>
            <a:lvl8pPr marL="3657600" lvl="7" indent="-342900" algn="r" rtl="1">
              <a:lnSpc>
                <a:spcPct val="90000"/>
              </a:lnSpc>
              <a:spcBef>
                <a:spcPts val="500"/>
              </a:spcBef>
              <a:spcAft>
                <a:spcPct val="0"/>
              </a:spcAft>
              <a:buClr>
                <a:schemeClr val="dk1"/>
              </a:buClr>
              <a:buSzPts val="1800"/>
              <a:buChar char="•"/>
              <a:defRPr/>
            </a:lvl8pPr>
            <a:lvl9pPr marL="4114800" lvl="8" indent="-342900" algn="r" rtl="1">
              <a:lnSpc>
                <a:spcPct val="90000"/>
              </a:lnSpc>
              <a:spcBef>
                <a:spcPts val="500"/>
              </a:spcBef>
              <a:spcAft>
                <a:spcPct val="0"/>
              </a:spcAft>
              <a:buClr>
                <a:schemeClr val="dk1"/>
              </a:buClr>
              <a:buSzPts val="1800"/>
              <a:buChar char="•"/>
              <a:defRPr/>
            </a:lvl9pPr>
          </a:lstStyle>
          <a:p>
            <a:endParaRPr kumimoji="0" sz="2800" b="0" i="0" u="none" strike="noStrike" kern="1200" cap="none" spc="0" normalizeH="0" baseline="0" noProof="0">
              <a:uLnTx/>
              <a:uFillTx/>
            </a:endParaRPr>
          </a:p>
        </p:txBody>
      </p:sp>
      <p:sp>
        <p:nvSpPr>
          <p:cNvPr id="46" name="Google Shape;12;p67"/>
          <p:cNvSpPr>
            <a:spLocks noGrp="1"/>
          </p:cNvSpPr>
          <p:nvPr>
            <p:ph type="dt" idx="10"/>
            <p:custDataLst>
              <p:tags r:id="rId6"/>
            </p:custDataLst>
          </p:nvPr>
        </p:nvSpPr>
        <p:spPr>
          <a:xfrm>
            <a:off x="8610600" y="6356350"/>
            <a:ext cx="27432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r" rtl="1"/>
            <a:endParaRPr sz="1200">
              <a:solidFill>
                <a:srgbClr val="888888"/>
              </a:solidFill>
              <a:latin typeface="Calibri" pitchFamily="34" charset="0"/>
              <a:ea typeface="Calibri" pitchFamily="34" charset="0"/>
              <a:sym typeface="Calibri" pitchFamily="34" charset="0"/>
            </a:endParaRPr>
          </a:p>
        </p:txBody>
      </p:sp>
      <p:sp>
        <p:nvSpPr>
          <p:cNvPr id="47" name="Google Shape;13;p67"/>
          <p:cNvSpPr>
            <a:spLocks noGrp="1"/>
          </p:cNvSpPr>
          <p:nvPr>
            <p:ph type="ftr" idx="11"/>
            <p:custDataLst>
              <p:tags r:id="rId7"/>
            </p:custDataLst>
          </p:nvPr>
        </p:nvSpPr>
        <p:spPr>
          <a:xfrm>
            <a:off x="4038600" y="6356350"/>
            <a:ext cx="41148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ctr" rtl="1"/>
            <a:endParaRPr sz="1200">
              <a:solidFill>
                <a:srgbClr val="888888"/>
              </a:solidFill>
              <a:latin typeface="Calibri" pitchFamily="34" charset="0"/>
              <a:ea typeface="Calibri" pitchFamily="34" charset="0"/>
              <a:sym typeface="Calibri" pitchFamily="34" charset="0"/>
            </a:endParaRPr>
          </a:p>
        </p:txBody>
      </p:sp>
      <p:sp>
        <p:nvSpPr>
          <p:cNvPr id="48" name="Google Shape;14;p67"/>
          <p:cNvSpPr txBox="1">
            <a:spLocks noGrp="1"/>
          </p:cNvSpPr>
          <p:nvPr>
            <p:ph type="sldNum" idx="12"/>
            <p:custDataLst>
              <p:tags r:id="rId8"/>
            </p:custDataLst>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ct val="0"/>
              </a:spcBef>
              <a:buNone/>
              <a:defRPr sz="1200" b="0" i="0" u="none" strike="noStrike" cap="none">
                <a:solidFill>
                  <a:srgbClr val="888888"/>
                </a:solidFill>
                <a:latin typeface="Calibri"/>
                <a:ea typeface="Calibri"/>
                <a:cs typeface="Calibri"/>
                <a:sym typeface="Calibri"/>
              </a:defRPr>
            </a:lvl1pPr>
            <a:lvl2pPr marL="0" marR="0" lvl="1" indent="0" algn="l" rtl="1">
              <a:spcBef>
                <a:spcPct val="0"/>
              </a:spcBef>
              <a:buNone/>
              <a:defRPr sz="1200" b="0" i="0" u="none" strike="noStrike" cap="none">
                <a:solidFill>
                  <a:srgbClr val="888888"/>
                </a:solidFill>
                <a:latin typeface="Calibri"/>
                <a:ea typeface="Calibri"/>
                <a:cs typeface="Calibri"/>
                <a:sym typeface="Calibri"/>
              </a:defRPr>
            </a:lvl2pPr>
            <a:lvl3pPr marL="0" marR="0" lvl="2" indent="0" algn="l" rtl="1">
              <a:spcBef>
                <a:spcPct val="0"/>
              </a:spcBef>
              <a:buNone/>
              <a:defRPr sz="1200" b="0" i="0" u="none" strike="noStrike" cap="none">
                <a:solidFill>
                  <a:srgbClr val="888888"/>
                </a:solidFill>
                <a:latin typeface="Calibri"/>
                <a:ea typeface="Calibri"/>
                <a:cs typeface="Calibri"/>
                <a:sym typeface="Calibri"/>
              </a:defRPr>
            </a:lvl3pPr>
            <a:lvl4pPr marL="0" marR="0" lvl="3" indent="0" algn="l" rtl="1">
              <a:spcBef>
                <a:spcPct val="0"/>
              </a:spcBef>
              <a:buNone/>
              <a:defRPr sz="1200" b="0" i="0" u="none" strike="noStrike" cap="none">
                <a:solidFill>
                  <a:srgbClr val="888888"/>
                </a:solidFill>
                <a:latin typeface="Calibri"/>
                <a:ea typeface="Calibri"/>
                <a:cs typeface="Calibri"/>
                <a:sym typeface="Calibri"/>
              </a:defRPr>
            </a:lvl4pPr>
            <a:lvl5pPr marL="0" marR="0" lvl="4" indent="0" algn="l" rtl="1">
              <a:spcBef>
                <a:spcPct val="0"/>
              </a:spcBef>
              <a:buNone/>
              <a:defRPr sz="1200" b="0" i="0" u="none" strike="noStrike" cap="none">
                <a:solidFill>
                  <a:srgbClr val="888888"/>
                </a:solidFill>
                <a:latin typeface="Calibri"/>
                <a:ea typeface="Calibri"/>
                <a:cs typeface="Calibri"/>
                <a:sym typeface="Calibri"/>
              </a:defRPr>
            </a:lvl5pPr>
            <a:lvl6pPr marL="0" marR="0" lvl="5" indent="0" algn="l" rtl="1">
              <a:spcBef>
                <a:spcPct val="0"/>
              </a:spcBef>
              <a:buNone/>
              <a:defRPr sz="1200" b="0" i="0" u="none" strike="noStrike" cap="none">
                <a:solidFill>
                  <a:srgbClr val="888888"/>
                </a:solidFill>
                <a:latin typeface="Calibri"/>
                <a:ea typeface="Calibri"/>
                <a:cs typeface="Calibri"/>
                <a:sym typeface="Calibri"/>
              </a:defRPr>
            </a:lvl6pPr>
            <a:lvl7pPr marL="0" marR="0" lvl="6" indent="0" algn="l" rtl="1">
              <a:spcBef>
                <a:spcPct val="0"/>
              </a:spcBef>
              <a:buNone/>
              <a:defRPr sz="1200" b="0" i="0" u="none" strike="noStrike" cap="none">
                <a:solidFill>
                  <a:srgbClr val="888888"/>
                </a:solidFill>
                <a:latin typeface="Calibri"/>
                <a:ea typeface="Calibri"/>
                <a:cs typeface="Calibri"/>
                <a:sym typeface="Calibri"/>
              </a:defRPr>
            </a:lvl7pPr>
            <a:lvl8pPr marL="0" marR="0" lvl="7" indent="0" algn="l" rtl="1">
              <a:spcBef>
                <a:spcPct val="0"/>
              </a:spcBef>
              <a:buNone/>
              <a:defRPr sz="1200" b="0" i="0" u="none" strike="noStrike" cap="none">
                <a:solidFill>
                  <a:srgbClr val="888888"/>
                </a:solidFill>
                <a:latin typeface="Calibri"/>
                <a:ea typeface="Calibri"/>
                <a:cs typeface="Calibri"/>
                <a:sym typeface="Calibri"/>
              </a:defRPr>
            </a:lvl8pPr>
            <a:lvl9pPr marL="0" marR="0" lvl="8" indent="0" algn="l" rtl="1">
              <a:spcBef>
                <a:spcPct val="0"/>
              </a:spcBef>
              <a:buNone/>
              <a:defRPr sz="1200" b="0" i="0" u="none" strike="noStrike" cap="none">
                <a:solidFill>
                  <a:srgbClr val="888888"/>
                </a:solidFill>
                <a:latin typeface="Calibri"/>
                <a:ea typeface="Calibri"/>
                <a:cs typeface="Calibri"/>
                <a:sym typeface="Calibri"/>
              </a:defRPr>
            </a:lvl9pPr>
          </a:lstStyle>
          <a:p>
            <a:pPr marL="0" marR="0" lvl="0" indent="0" algn="l" defTabSz="914400" rtl="1" eaLnBrk="0" fontAlgn="auto" latinLnBrk="0" hangingPunct="0">
              <a:lnSpc>
                <a:spcPct val="100000"/>
              </a:lnSpc>
              <a:spcBef>
                <a:spcPct val="0"/>
              </a:spcBef>
              <a:spcAft>
                <a:spcPct val="0"/>
              </a:spcAft>
              <a:buClr>
                <a:srgbClr val="000000"/>
              </a:buClr>
              <a:buSzTx/>
              <a:buFont typeface="Arial"/>
              <a:buNone/>
            </a:pPr>
            <a:fld id="{00000000-1234-1234-1234-123412341234}" type="slidenum">
              <a:rPr kumimoji="0" lang="x-none" sz="1200" b="0" i="0" u="none" strike="noStrike" kern="1200" cap="none" spc="0" normalizeH="0" baseline="0" noProof="0">
                <a:ln w="9525" cap="flat" cmpd="sng" algn="ctr">
                  <a:noFill/>
                  <a:prstDash val="solid"/>
                  <a:round/>
                  <a:headEnd type="none" w="med" len="med"/>
                  <a:tailEnd type="none" w="med" len="med"/>
                </a:ln>
                <a:solidFill>
                  <a:srgbClr val="888888"/>
                </a:solidFill>
                <a:uLnTx/>
                <a:uFillTx/>
                <a:latin typeface="Calibri"/>
                <a:ea typeface="Calibri"/>
                <a:cs typeface="Calibri"/>
                <a:sym typeface="Calibri"/>
              </a:rPr>
              <a:t>‹#›</a:t>
            </a:fld>
            <a:endParaRPr kumimoji="0" sz="1200" b="0" i="0" u="none" strike="noStrike" kern="1200" cap="none" spc="0" normalizeH="0" baseline="0" noProof="0">
              <a:uLnTx/>
              <a:uFillTx/>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49"/>
        <p:cNvGrpSpPr/>
        <p:nvPr/>
      </p:nvGrpSpPr>
      <p:grpSpPr>
        <a:xfrm>
          <a:off x="0" y="0"/>
          <a:ext cx="0" cy="0"/>
          <a:chOff x="0" y="0"/>
          <a:chExt cx="0" cy="0"/>
        </a:xfrm>
      </p:grpSpPr>
      <p:sp>
        <p:nvSpPr>
          <p:cNvPr id="50" name="Google Shape;50;p73"/>
          <p:cNvSpPr txBox="1">
            <a:spLocks noGrp="1"/>
          </p:cNvSpPr>
          <p:nvPr>
            <p:ph type="title"/>
            <p:custDataLst>
              <p:tags r:id="rId1"/>
            </p:custDataLst>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ct val="0"/>
              </a:spcBef>
              <a:spcAft>
                <a:spcPct val="0"/>
              </a:spcAft>
              <a:buClr>
                <a:schemeClr val="dk1"/>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kumimoji="0" sz="4400" b="0" i="0" u="none" strike="noStrike" kern="1200" cap="none" spc="0" normalizeH="0" baseline="0" noProof="0">
              <a:uLnTx/>
              <a:uFillTx/>
            </a:endParaRPr>
          </a:p>
        </p:txBody>
      </p:sp>
      <p:sp>
        <p:nvSpPr>
          <p:cNvPr id="51" name="Google Shape;12;p67"/>
          <p:cNvSpPr>
            <a:spLocks noGrp="1"/>
          </p:cNvSpPr>
          <p:nvPr>
            <p:ph type="dt" idx="10"/>
            <p:custDataLst>
              <p:tags r:id="rId2"/>
            </p:custDataLst>
          </p:nvPr>
        </p:nvSpPr>
        <p:spPr>
          <a:xfrm>
            <a:off x="8610600" y="6356350"/>
            <a:ext cx="27432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r" rtl="1"/>
            <a:endParaRPr sz="1200">
              <a:solidFill>
                <a:srgbClr val="888888"/>
              </a:solidFill>
              <a:latin typeface="Calibri" pitchFamily="34" charset="0"/>
              <a:ea typeface="Calibri" pitchFamily="34" charset="0"/>
              <a:sym typeface="Calibri" pitchFamily="34" charset="0"/>
            </a:endParaRPr>
          </a:p>
        </p:txBody>
      </p:sp>
      <p:sp>
        <p:nvSpPr>
          <p:cNvPr id="52" name="Google Shape;13;p67"/>
          <p:cNvSpPr>
            <a:spLocks noGrp="1"/>
          </p:cNvSpPr>
          <p:nvPr>
            <p:ph type="ftr" idx="11"/>
            <p:custDataLst>
              <p:tags r:id="rId3"/>
            </p:custDataLst>
          </p:nvPr>
        </p:nvSpPr>
        <p:spPr>
          <a:xfrm>
            <a:off x="4038600" y="6356350"/>
            <a:ext cx="41148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ctr" rtl="1"/>
            <a:endParaRPr sz="1200">
              <a:solidFill>
                <a:srgbClr val="888888"/>
              </a:solidFill>
              <a:latin typeface="Calibri" pitchFamily="34" charset="0"/>
              <a:ea typeface="Calibri" pitchFamily="34" charset="0"/>
              <a:sym typeface="Calibri" pitchFamily="34" charset="0"/>
            </a:endParaRPr>
          </a:p>
        </p:txBody>
      </p:sp>
      <p:sp>
        <p:nvSpPr>
          <p:cNvPr id="53" name="Google Shape;14;p67"/>
          <p:cNvSpPr txBox="1">
            <a:spLocks noGrp="1"/>
          </p:cNvSpPr>
          <p:nvPr>
            <p:ph type="sldNum" idx="12"/>
            <p:custDataLst>
              <p:tags r:id="rId4"/>
            </p:custDataLst>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ct val="0"/>
              </a:spcBef>
              <a:buNone/>
              <a:defRPr sz="1200" b="0" i="0" u="none" strike="noStrike" cap="none">
                <a:solidFill>
                  <a:srgbClr val="888888"/>
                </a:solidFill>
                <a:latin typeface="Calibri"/>
                <a:ea typeface="Calibri"/>
                <a:cs typeface="Calibri"/>
                <a:sym typeface="Calibri"/>
              </a:defRPr>
            </a:lvl1pPr>
            <a:lvl2pPr marL="0" marR="0" lvl="1" indent="0" algn="l" rtl="1">
              <a:spcBef>
                <a:spcPct val="0"/>
              </a:spcBef>
              <a:buNone/>
              <a:defRPr sz="1200" b="0" i="0" u="none" strike="noStrike" cap="none">
                <a:solidFill>
                  <a:srgbClr val="888888"/>
                </a:solidFill>
                <a:latin typeface="Calibri"/>
                <a:ea typeface="Calibri"/>
                <a:cs typeface="Calibri"/>
                <a:sym typeface="Calibri"/>
              </a:defRPr>
            </a:lvl2pPr>
            <a:lvl3pPr marL="0" marR="0" lvl="2" indent="0" algn="l" rtl="1">
              <a:spcBef>
                <a:spcPct val="0"/>
              </a:spcBef>
              <a:buNone/>
              <a:defRPr sz="1200" b="0" i="0" u="none" strike="noStrike" cap="none">
                <a:solidFill>
                  <a:srgbClr val="888888"/>
                </a:solidFill>
                <a:latin typeface="Calibri"/>
                <a:ea typeface="Calibri"/>
                <a:cs typeface="Calibri"/>
                <a:sym typeface="Calibri"/>
              </a:defRPr>
            </a:lvl3pPr>
            <a:lvl4pPr marL="0" marR="0" lvl="3" indent="0" algn="l" rtl="1">
              <a:spcBef>
                <a:spcPct val="0"/>
              </a:spcBef>
              <a:buNone/>
              <a:defRPr sz="1200" b="0" i="0" u="none" strike="noStrike" cap="none">
                <a:solidFill>
                  <a:srgbClr val="888888"/>
                </a:solidFill>
                <a:latin typeface="Calibri"/>
                <a:ea typeface="Calibri"/>
                <a:cs typeface="Calibri"/>
                <a:sym typeface="Calibri"/>
              </a:defRPr>
            </a:lvl4pPr>
            <a:lvl5pPr marL="0" marR="0" lvl="4" indent="0" algn="l" rtl="1">
              <a:spcBef>
                <a:spcPct val="0"/>
              </a:spcBef>
              <a:buNone/>
              <a:defRPr sz="1200" b="0" i="0" u="none" strike="noStrike" cap="none">
                <a:solidFill>
                  <a:srgbClr val="888888"/>
                </a:solidFill>
                <a:latin typeface="Calibri"/>
                <a:ea typeface="Calibri"/>
                <a:cs typeface="Calibri"/>
                <a:sym typeface="Calibri"/>
              </a:defRPr>
            </a:lvl5pPr>
            <a:lvl6pPr marL="0" marR="0" lvl="5" indent="0" algn="l" rtl="1">
              <a:spcBef>
                <a:spcPct val="0"/>
              </a:spcBef>
              <a:buNone/>
              <a:defRPr sz="1200" b="0" i="0" u="none" strike="noStrike" cap="none">
                <a:solidFill>
                  <a:srgbClr val="888888"/>
                </a:solidFill>
                <a:latin typeface="Calibri"/>
                <a:ea typeface="Calibri"/>
                <a:cs typeface="Calibri"/>
                <a:sym typeface="Calibri"/>
              </a:defRPr>
            </a:lvl6pPr>
            <a:lvl7pPr marL="0" marR="0" lvl="6" indent="0" algn="l" rtl="1">
              <a:spcBef>
                <a:spcPct val="0"/>
              </a:spcBef>
              <a:buNone/>
              <a:defRPr sz="1200" b="0" i="0" u="none" strike="noStrike" cap="none">
                <a:solidFill>
                  <a:srgbClr val="888888"/>
                </a:solidFill>
                <a:latin typeface="Calibri"/>
                <a:ea typeface="Calibri"/>
                <a:cs typeface="Calibri"/>
                <a:sym typeface="Calibri"/>
              </a:defRPr>
            </a:lvl7pPr>
            <a:lvl8pPr marL="0" marR="0" lvl="7" indent="0" algn="l" rtl="1">
              <a:spcBef>
                <a:spcPct val="0"/>
              </a:spcBef>
              <a:buNone/>
              <a:defRPr sz="1200" b="0" i="0" u="none" strike="noStrike" cap="none">
                <a:solidFill>
                  <a:srgbClr val="888888"/>
                </a:solidFill>
                <a:latin typeface="Calibri"/>
                <a:ea typeface="Calibri"/>
                <a:cs typeface="Calibri"/>
                <a:sym typeface="Calibri"/>
              </a:defRPr>
            </a:lvl8pPr>
            <a:lvl9pPr marL="0" marR="0" lvl="8" indent="0" algn="l" rtl="1">
              <a:spcBef>
                <a:spcPct val="0"/>
              </a:spcBef>
              <a:buNone/>
              <a:defRPr sz="1200" b="0" i="0" u="none" strike="noStrike" cap="none">
                <a:solidFill>
                  <a:srgbClr val="888888"/>
                </a:solidFill>
                <a:latin typeface="Calibri"/>
                <a:ea typeface="Calibri"/>
                <a:cs typeface="Calibri"/>
                <a:sym typeface="Calibri"/>
              </a:defRPr>
            </a:lvl9pPr>
          </a:lstStyle>
          <a:p>
            <a:pPr marL="0" marR="0" lvl="0" indent="0" algn="l" defTabSz="914400" rtl="1" eaLnBrk="0" fontAlgn="auto" latinLnBrk="0" hangingPunct="0">
              <a:lnSpc>
                <a:spcPct val="100000"/>
              </a:lnSpc>
              <a:spcBef>
                <a:spcPct val="0"/>
              </a:spcBef>
              <a:spcAft>
                <a:spcPct val="0"/>
              </a:spcAft>
              <a:buClr>
                <a:srgbClr val="000000"/>
              </a:buClr>
              <a:buSzTx/>
              <a:buFont typeface="Arial"/>
              <a:buNone/>
            </a:pPr>
            <a:fld id="{00000000-1234-1234-1234-123412341234}" type="slidenum">
              <a:rPr kumimoji="0" lang="x-none" sz="1200" b="0" i="0" u="none" strike="noStrike" kern="1200" cap="none" spc="0" normalizeH="0" baseline="0" noProof="0">
                <a:ln w="9525" cap="flat" cmpd="sng" algn="ctr">
                  <a:noFill/>
                  <a:prstDash val="solid"/>
                  <a:round/>
                  <a:headEnd type="none" w="med" len="med"/>
                  <a:tailEnd type="none" w="med" len="med"/>
                </a:ln>
                <a:solidFill>
                  <a:srgbClr val="888888"/>
                </a:solidFill>
                <a:uLnTx/>
                <a:uFillTx/>
                <a:latin typeface="Calibri"/>
                <a:ea typeface="Calibri"/>
                <a:cs typeface="Calibri"/>
                <a:sym typeface="Calibri"/>
              </a:rPr>
              <a:t>‹#›</a:t>
            </a:fld>
            <a:endParaRPr kumimoji="0" sz="1200" b="0" i="0" u="none" strike="noStrike" kern="1200" cap="none" spc="0" normalizeH="0" baseline="0" noProof="0">
              <a:uLnTx/>
              <a:uFillTx/>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54"/>
        <p:cNvGrpSpPr/>
        <p:nvPr/>
      </p:nvGrpSpPr>
      <p:grpSpPr>
        <a:xfrm>
          <a:off x="0" y="0"/>
          <a:ext cx="0" cy="0"/>
          <a:chOff x="0" y="0"/>
          <a:chExt cx="0" cy="0"/>
        </a:xfrm>
      </p:grpSpPr>
      <p:sp>
        <p:nvSpPr>
          <p:cNvPr id="2" name="Google Shape;12;p67"/>
          <p:cNvSpPr>
            <a:spLocks noGrp="1"/>
          </p:cNvSpPr>
          <p:nvPr>
            <p:ph type="dt" idx="10"/>
            <p:custDataLst>
              <p:tags r:id="rId1"/>
            </p:custDataLst>
          </p:nvPr>
        </p:nvSpPr>
        <p:spPr>
          <a:xfrm>
            <a:off x="8610600" y="6356350"/>
            <a:ext cx="27432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r" rtl="1"/>
            <a:endParaRPr sz="1200">
              <a:solidFill>
                <a:srgbClr val="888888"/>
              </a:solidFill>
              <a:latin typeface="Calibri" pitchFamily="34" charset="0"/>
              <a:ea typeface="Calibri" pitchFamily="34" charset="0"/>
              <a:sym typeface="Calibri" pitchFamily="34" charset="0"/>
            </a:endParaRPr>
          </a:p>
        </p:txBody>
      </p:sp>
      <p:sp>
        <p:nvSpPr>
          <p:cNvPr id="3" name="Google Shape;13;p67"/>
          <p:cNvSpPr>
            <a:spLocks noGrp="1"/>
          </p:cNvSpPr>
          <p:nvPr>
            <p:ph type="ftr" idx="11"/>
            <p:custDataLst>
              <p:tags r:id="rId2"/>
            </p:custDataLst>
          </p:nvPr>
        </p:nvSpPr>
        <p:spPr>
          <a:xfrm>
            <a:off x="4038600" y="6356350"/>
            <a:ext cx="41148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ctr" rtl="1"/>
            <a:endParaRPr sz="1200">
              <a:solidFill>
                <a:srgbClr val="888888"/>
              </a:solidFill>
              <a:latin typeface="Calibri" pitchFamily="34" charset="0"/>
              <a:ea typeface="Calibri" pitchFamily="34" charset="0"/>
              <a:sym typeface="Calibri" pitchFamily="34" charset="0"/>
            </a:endParaRPr>
          </a:p>
        </p:txBody>
      </p:sp>
      <p:sp>
        <p:nvSpPr>
          <p:cNvPr id="4" name="Google Shape;14;p67"/>
          <p:cNvSpPr txBox="1">
            <a:spLocks noGrp="1"/>
          </p:cNvSpPr>
          <p:nvPr>
            <p:ph type="sldNum" idx="12"/>
            <p:custDataLst>
              <p:tags r:id="rId3"/>
            </p:custDataLst>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ct val="0"/>
              </a:spcBef>
              <a:buNone/>
              <a:defRPr sz="1200" b="0" i="0" u="none" strike="noStrike" cap="none">
                <a:solidFill>
                  <a:srgbClr val="888888"/>
                </a:solidFill>
                <a:latin typeface="Calibri"/>
                <a:ea typeface="Calibri"/>
                <a:cs typeface="Calibri"/>
                <a:sym typeface="Calibri"/>
              </a:defRPr>
            </a:lvl1pPr>
            <a:lvl2pPr marL="0" marR="0" lvl="1" indent="0" algn="l" rtl="1">
              <a:spcBef>
                <a:spcPct val="0"/>
              </a:spcBef>
              <a:buNone/>
              <a:defRPr sz="1200" b="0" i="0" u="none" strike="noStrike" cap="none">
                <a:solidFill>
                  <a:srgbClr val="888888"/>
                </a:solidFill>
                <a:latin typeface="Calibri"/>
                <a:ea typeface="Calibri"/>
                <a:cs typeface="Calibri"/>
                <a:sym typeface="Calibri"/>
              </a:defRPr>
            </a:lvl2pPr>
            <a:lvl3pPr marL="0" marR="0" lvl="2" indent="0" algn="l" rtl="1">
              <a:spcBef>
                <a:spcPct val="0"/>
              </a:spcBef>
              <a:buNone/>
              <a:defRPr sz="1200" b="0" i="0" u="none" strike="noStrike" cap="none">
                <a:solidFill>
                  <a:srgbClr val="888888"/>
                </a:solidFill>
                <a:latin typeface="Calibri"/>
                <a:ea typeface="Calibri"/>
                <a:cs typeface="Calibri"/>
                <a:sym typeface="Calibri"/>
              </a:defRPr>
            </a:lvl3pPr>
            <a:lvl4pPr marL="0" marR="0" lvl="3" indent="0" algn="l" rtl="1">
              <a:spcBef>
                <a:spcPct val="0"/>
              </a:spcBef>
              <a:buNone/>
              <a:defRPr sz="1200" b="0" i="0" u="none" strike="noStrike" cap="none">
                <a:solidFill>
                  <a:srgbClr val="888888"/>
                </a:solidFill>
                <a:latin typeface="Calibri"/>
                <a:ea typeface="Calibri"/>
                <a:cs typeface="Calibri"/>
                <a:sym typeface="Calibri"/>
              </a:defRPr>
            </a:lvl4pPr>
            <a:lvl5pPr marL="0" marR="0" lvl="4" indent="0" algn="l" rtl="1">
              <a:spcBef>
                <a:spcPct val="0"/>
              </a:spcBef>
              <a:buNone/>
              <a:defRPr sz="1200" b="0" i="0" u="none" strike="noStrike" cap="none">
                <a:solidFill>
                  <a:srgbClr val="888888"/>
                </a:solidFill>
                <a:latin typeface="Calibri"/>
                <a:ea typeface="Calibri"/>
                <a:cs typeface="Calibri"/>
                <a:sym typeface="Calibri"/>
              </a:defRPr>
            </a:lvl5pPr>
            <a:lvl6pPr marL="0" marR="0" lvl="5" indent="0" algn="l" rtl="1">
              <a:spcBef>
                <a:spcPct val="0"/>
              </a:spcBef>
              <a:buNone/>
              <a:defRPr sz="1200" b="0" i="0" u="none" strike="noStrike" cap="none">
                <a:solidFill>
                  <a:srgbClr val="888888"/>
                </a:solidFill>
                <a:latin typeface="Calibri"/>
                <a:ea typeface="Calibri"/>
                <a:cs typeface="Calibri"/>
                <a:sym typeface="Calibri"/>
              </a:defRPr>
            </a:lvl6pPr>
            <a:lvl7pPr marL="0" marR="0" lvl="6" indent="0" algn="l" rtl="1">
              <a:spcBef>
                <a:spcPct val="0"/>
              </a:spcBef>
              <a:buNone/>
              <a:defRPr sz="1200" b="0" i="0" u="none" strike="noStrike" cap="none">
                <a:solidFill>
                  <a:srgbClr val="888888"/>
                </a:solidFill>
                <a:latin typeface="Calibri"/>
                <a:ea typeface="Calibri"/>
                <a:cs typeface="Calibri"/>
                <a:sym typeface="Calibri"/>
              </a:defRPr>
            </a:lvl7pPr>
            <a:lvl8pPr marL="0" marR="0" lvl="7" indent="0" algn="l" rtl="1">
              <a:spcBef>
                <a:spcPct val="0"/>
              </a:spcBef>
              <a:buNone/>
              <a:defRPr sz="1200" b="0" i="0" u="none" strike="noStrike" cap="none">
                <a:solidFill>
                  <a:srgbClr val="888888"/>
                </a:solidFill>
                <a:latin typeface="Calibri"/>
                <a:ea typeface="Calibri"/>
                <a:cs typeface="Calibri"/>
                <a:sym typeface="Calibri"/>
              </a:defRPr>
            </a:lvl8pPr>
            <a:lvl9pPr marL="0" marR="0" lvl="8" indent="0" algn="l" rtl="1">
              <a:spcBef>
                <a:spcPct val="0"/>
              </a:spcBef>
              <a:buNone/>
              <a:defRPr sz="1200" b="0" i="0" u="none" strike="noStrike" cap="none">
                <a:solidFill>
                  <a:srgbClr val="888888"/>
                </a:solidFill>
                <a:latin typeface="Calibri"/>
                <a:ea typeface="Calibri"/>
                <a:cs typeface="Calibri"/>
                <a:sym typeface="Calibri"/>
              </a:defRPr>
            </a:lvl9pPr>
          </a:lstStyle>
          <a:p>
            <a:pPr marL="0" marR="0" lvl="0" indent="0" algn="l" defTabSz="914400" rtl="1" eaLnBrk="0" fontAlgn="auto" latinLnBrk="0" hangingPunct="0">
              <a:lnSpc>
                <a:spcPct val="100000"/>
              </a:lnSpc>
              <a:spcBef>
                <a:spcPct val="0"/>
              </a:spcBef>
              <a:spcAft>
                <a:spcPct val="0"/>
              </a:spcAft>
              <a:buClr>
                <a:srgbClr val="000000"/>
              </a:buClr>
              <a:buSzTx/>
              <a:buFont typeface="Arial"/>
              <a:buNone/>
            </a:pPr>
            <a:fld id="{00000000-1234-1234-1234-123412341234}" type="slidenum">
              <a:rPr kumimoji="0" lang="x-none" sz="1200" b="0" i="0" u="none" strike="noStrike" kern="1200" cap="none" spc="0" normalizeH="0" baseline="0" noProof="0">
                <a:ln w="9525" cap="flat" cmpd="sng" algn="ctr">
                  <a:noFill/>
                  <a:prstDash val="solid"/>
                  <a:round/>
                  <a:headEnd type="none" w="med" len="med"/>
                  <a:tailEnd type="none" w="med" len="med"/>
                </a:ln>
                <a:solidFill>
                  <a:srgbClr val="888888"/>
                </a:solidFill>
                <a:uLnTx/>
                <a:uFillTx/>
                <a:latin typeface="Calibri"/>
                <a:ea typeface="Calibri"/>
                <a:cs typeface="Calibri"/>
                <a:sym typeface="Calibri"/>
              </a:rPr>
              <a:t>‹#›</a:t>
            </a:fld>
            <a:endParaRPr kumimoji="0" sz="1200" b="0" i="0" u="none" strike="noStrike" kern="1200" cap="none" spc="0" normalizeH="0" baseline="0" noProof="0">
              <a:uLnTx/>
              <a:uFillTx/>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58"/>
        <p:cNvGrpSpPr/>
        <p:nvPr/>
      </p:nvGrpSpPr>
      <p:grpSpPr>
        <a:xfrm>
          <a:off x="0" y="0"/>
          <a:ext cx="0" cy="0"/>
          <a:chOff x="0" y="0"/>
          <a:chExt cx="0" cy="0"/>
        </a:xfrm>
      </p:grpSpPr>
      <p:sp>
        <p:nvSpPr>
          <p:cNvPr id="59" name="Google Shape;59;p75"/>
          <p:cNvSpPr txBox="1">
            <a:spLocks noGrp="1"/>
          </p:cNvSpPr>
          <p:nvPr>
            <p:ph type="title"/>
            <p:custDataLst>
              <p:tags r:id="rId1"/>
            </p:custDataLst>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ct val="0"/>
              </a:spcBef>
              <a:spcAft>
                <a:spcPct val="0"/>
              </a:spcAft>
              <a:buClr>
                <a:schemeClr val="dk1"/>
              </a:buClr>
              <a:buSzPts val="3200"/>
              <a:buFont typeface="Calibri"/>
              <a:buNone/>
              <a:defRPr sz="32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kumimoji="0" sz="3200" b="0" i="0" u="none" strike="noStrike" kern="1200" cap="none" spc="0" normalizeH="0" baseline="0" noProof="0">
              <a:uLnTx/>
              <a:uFillTx/>
            </a:endParaRPr>
          </a:p>
        </p:txBody>
      </p:sp>
      <p:sp>
        <p:nvSpPr>
          <p:cNvPr id="60" name="Google Shape;60;p75"/>
          <p:cNvSpPr txBox="1">
            <a:spLocks noGrp="1"/>
          </p:cNvSpPr>
          <p:nvPr>
            <p:ph type="body" idx="1"/>
            <p:custDataLst>
              <p:tags r:id="rId2"/>
            </p:custDataLst>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r" rtl="1">
              <a:lnSpc>
                <a:spcPct val="90000"/>
              </a:lnSpc>
              <a:spcBef>
                <a:spcPts val="1000"/>
              </a:spcBef>
              <a:spcAft>
                <a:spcPct val="0"/>
              </a:spcAft>
              <a:buClr>
                <a:schemeClr val="dk1"/>
              </a:buClr>
              <a:buSzPts val="3200"/>
              <a:buChar char="•"/>
              <a:defRPr sz="3200"/>
            </a:lvl1pPr>
            <a:lvl2pPr marL="914400" lvl="1" indent="-406400" algn="r" rtl="1">
              <a:lnSpc>
                <a:spcPct val="90000"/>
              </a:lnSpc>
              <a:spcBef>
                <a:spcPts val="500"/>
              </a:spcBef>
              <a:spcAft>
                <a:spcPct val="0"/>
              </a:spcAft>
              <a:buClr>
                <a:schemeClr val="dk1"/>
              </a:buClr>
              <a:buSzPts val="2800"/>
              <a:buChar char="•"/>
              <a:defRPr sz="2800"/>
            </a:lvl2pPr>
            <a:lvl3pPr marL="1371600" lvl="2" indent="-381000" algn="r" rtl="1">
              <a:lnSpc>
                <a:spcPct val="90000"/>
              </a:lnSpc>
              <a:spcBef>
                <a:spcPts val="500"/>
              </a:spcBef>
              <a:spcAft>
                <a:spcPct val="0"/>
              </a:spcAft>
              <a:buClr>
                <a:schemeClr val="dk1"/>
              </a:buClr>
              <a:buSzPts val="2400"/>
              <a:buChar char="•"/>
              <a:defRPr sz="2400"/>
            </a:lvl3pPr>
            <a:lvl4pPr marL="1828800" lvl="3" indent="-355600" algn="r" rtl="1">
              <a:lnSpc>
                <a:spcPct val="90000"/>
              </a:lnSpc>
              <a:spcBef>
                <a:spcPts val="500"/>
              </a:spcBef>
              <a:spcAft>
                <a:spcPct val="0"/>
              </a:spcAft>
              <a:buClr>
                <a:schemeClr val="dk1"/>
              </a:buClr>
              <a:buSzPts val="2000"/>
              <a:buChar char="•"/>
              <a:defRPr sz="2000"/>
            </a:lvl4pPr>
            <a:lvl5pPr marL="2286000" lvl="4" indent="-355600" algn="r" rtl="1">
              <a:lnSpc>
                <a:spcPct val="90000"/>
              </a:lnSpc>
              <a:spcBef>
                <a:spcPts val="500"/>
              </a:spcBef>
              <a:spcAft>
                <a:spcPct val="0"/>
              </a:spcAft>
              <a:buClr>
                <a:schemeClr val="dk1"/>
              </a:buClr>
              <a:buSzPts val="2000"/>
              <a:buChar char="•"/>
              <a:defRPr sz="2000"/>
            </a:lvl5pPr>
            <a:lvl6pPr marL="2743200" lvl="5" indent="-355600" algn="r" rtl="1">
              <a:lnSpc>
                <a:spcPct val="90000"/>
              </a:lnSpc>
              <a:spcBef>
                <a:spcPts val="500"/>
              </a:spcBef>
              <a:spcAft>
                <a:spcPct val="0"/>
              </a:spcAft>
              <a:buClr>
                <a:schemeClr val="dk1"/>
              </a:buClr>
              <a:buSzPts val="2000"/>
              <a:buChar char="•"/>
              <a:defRPr sz="2000"/>
            </a:lvl6pPr>
            <a:lvl7pPr marL="3200400" lvl="6" indent="-355600" algn="r" rtl="1">
              <a:lnSpc>
                <a:spcPct val="90000"/>
              </a:lnSpc>
              <a:spcBef>
                <a:spcPts val="500"/>
              </a:spcBef>
              <a:spcAft>
                <a:spcPct val="0"/>
              </a:spcAft>
              <a:buClr>
                <a:schemeClr val="dk1"/>
              </a:buClr>
              <a:buSzPts val="2000"/>
              <a:buChar char="•"/>
              <a:defRPr sz="2000"/>
            </a:lvl7pPr>
            <a:lvl8pPr marL="3657600" lvl="7" indent="-355600" algn="r" rtl="1">
              <a:lnSpc>
                <a:spcPct val="90000"/>
              </a:lnSpc>
              <a:spcBef>
                <a:spcPts val="500"/>
              </a:spcBef>
              <a:spcAft>
                <a:spcPct val="0"/>
              </a:spcAft>
              <a:buClr>
                <a:schemeClr val="dk1"/>
              </a:buClr>
              <a:buSzPts val="2000"/>
              <a:buChar char="•"/>
              <a:defRPr sz="2000"/>
            </a:lvl8pPr>
            <a:lvl9pPr marL="4114800" lvl="8" indent="-355600" algn="r" rtl="1">
              <a:lnSpc>
                <a:spcPct val="90000"/>
              </a:lnSpc>
              <a:spcBef>
                <a:spcPts val="500"/>
              </a:spcBef>
              <a:spcAft>
                <a:spcPct val="0"/>
              </a:spcAft>
              <a:buClr>
                <a:schemeClr val="dk1"/>
              </a:buClr>
              <a:buSzPts val="2000"/>
              <a:buChar char="•"/>
              <a:defRPr sz="2000"/>
            </a:lvl9pPr>
          </a:lstStyle>
          <a:p>
            <a:endParaRPr kumimoji="0" sz="3200" b="0" i="0" u="none" strike="noStrike" kern="1200" cap="none" spc="0" normalizeH="0" baseline="0" noProof="0">
              <a:uLnTx/>
              <a:uFillTx/>
            </a:endParaRPr>
          </a:p>
        </p:txBody>
      </p:sp>
      <p:sp>
        <p:nvSpPr>
          <p:cNvPr id="61" name="Google Shape;61;p75"/>
          <p:cNvSpPr txBox="1">
            <a:spLocks noGrp="1"/>
          </p:cNvSpPr>
          <p:nvPr>
            <p:ph type="body" idx="2"/>
            <p:custDataLst>
              <p:tags r:id="rId3"/>
            </p:custDataLst>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ct val="0"/>
              </a:spcAft>
              <a:buClr>
                <a:schemeClr val="dk1"/>
              </a:buClr>
              <a:buSzPts val="1600"/>
              <a:buNone/>
              <a:defRPr sz="1600"/>
            </a:lvl1pPr>
            <a:lvl2pPr marL="914400" lvl="1" indent="-228600" algn="r" rtl="1">
              <a:lnSpc>
                <a:spcPct val="90000"/>
              </a:lnSpc>
              <a:spcBef>
                <a:spcPts val="500"/>
              </a:spcBef>
              <a:spcAft>
                <a:spcPct val="0"/>
              </a:spcAft>
              <a:buClr>
                <a:schemeClr val="dk1"/>
              </a:buClr>
              <a:buSzPts val="1400"/>
              <a:buNone/>
              <a:defRPr sz="1400"/>
            </a:lvl2pPr>
            <a:lvl3pPr marL="1371600" lvl="2" indent="-228600" algn="r" rtl="1">
              <a:lnSpc>
                <a:spcPct val="90000"/>
              </a:lnSpc>
              <a:spcBef>
                <a:spcPts val="500"/>
              </a:spcBef>
              <a:spcAft>
                <a:spcPct val="0"/>
              </a:spcAft>
              <a:buClr>
                <a:schemeClr val="dk1"/>
              </a:buClr>
              <a:buSzPts val="1200"/>
              <a:buNone/>
              <a:defRPr sz="1200"/>
            </a:lvl3pPr>
            <a:lvl4pPr marL="1828800" lvl="3" indent="-228600" algn="r" rtl="1">
              <a:lnSpc>
                <a:spcPct val="90000"/>
              </a:lnSpc>
              <a:spcBef>
                <a:spcPts val="500"/>
              </a:spcBef>
              <a:spcAft>
                <a:spcPct val="0"/>
              </a:spcAft>
              <a:buClr>
                <a:schemeClr val="dk1"/>
              </a:buClr>
              <a:buSzPts val="1000"/>
              <a:buNone/>
              <a:defRPr sz="1000"/>
            </a:lvl4pPr>
            <a:lvl5pPr marL="2286000" lvl="4" indent="-228600" algn="r" rtl="1">
              <a:lnSpc>
                <a:spcPct val="90000"/>
              </a:lnSpc>
              <a:spcBef>
                <a:spcPts val="500"/>
              </a:spcBef>
              <a:spcAft>
                <a:spcPct val="0"/>
              </a:spcAft>
              <a:buClr>
                <a:schemeClr val="dk1"/>
              </a:buClr>
              <a:buSzPts val="1000"/>
              <a:buNone/>
              <a:defRPr sz="1000"/>
            </a:lvl5pPr>
            <a:lvl6pPr marL="2743200" lvl="5" indent="-228600" algn="r" rtl="1">
              <a:lnSpc>
                <a:spcPct val="90000"/>
              </a:lnSpc>
              <a:spcBef>
                <a:spcPts val="500"/>
              </a:spcBef>
              <a:spcAft>
                <a:spcPct val="0"/>
              </a:spcAft>
              <a:buClr>
                <a:schemeClr val="dk1"/>
              </a:buClr>
              <a:buSzPts val="1000"/>
              <a:buNone/>
              <a:defRPr sz="1000"/>
            </a:lvl6pPr>
            <a:lvl7pPr marL="3200400" lvl="6" indent="-228600" algn="r" rtl="1">
              <a:lnSpc>
                <a:spcPct val="90000"/>
              </a:lnSpc>
              <a:spcBef>
                <a:spcPts val="500"/>
              </a:spcBef>
              <a:spcAft>
                <a:spcPct val="0"/>
              </a:spcAft>
              <a:buClr>
                <a:schemeClr val="dk1"/>
              </a:buClr>
              <a:buSzPts val="1000"/>
              <a:buNone/>
              <a:defRPr sz="1000"/>
            </a:lvl7pPr>
            <a:lvl8pPr marL="3657600" lvl="7" indent="-228600" algn="r" rtl="1">
              <a:lnSpc>
                <a:spcPct val="90000"/>
              </a:lnSpc>
              <a:spcBef>
                <a:spcPts val="500"/>
              </a:spcBef>
              <a:spcAft>
                <a:spcPct val="0"/>
              </a:spcAft>
              <a:buClr>
                <a:schemeClr val="dk1"/>
              </a:buClr>
              <a:buSzPts val="1000"/>
              <a:buNone/>
              <a:defRPr sz="1000"/>
            </a:lvl8pPr>
            <a:lvl9pPr marL="4114800" lvl="8" indent="-228600" algn="r" rtl="1">
              <a:lnSpc>
                <a:spcPct val="90000"/>
              </a:lnSpc>
              <a:spcBef>
                <a:spcPts val="500"/>
              </a:spcBef>
              <a:spcAft>
                <a:spcPct val="0"/>
              </a:spcAft>
              <a:buClr>
                <a:schemeClr val="dk1"/>
              </a:buClr>
              <a:buSzPts val="1000"/>
              <a:buNone/>
              <a:defRPr sz="1000"/>
            </a:lvl9pPr>
          </a:lstStyle>
          <a:p>
            <a:endParaRPr kumimoji="0" sz="1600" b="0" i="0" u="none" strike="noStrike" kern="1200" cap="none" spc="0" normalizeH="0" baseline="0" noProof="0">
              <a:uLnTx/>
              <a:uFillTx/>
            </a:endParaRPr>
          </a:p>
        </p:txBody>
      </p:sp>
      <p:sp>
        <p:nvSpPr>
          <p:cNvPr id="62" name="Google Shape;12;p67"/>
          <p:cNvSpPr>
            <a:spLocks noGrp="1"/>
          </p:cNvSpPr>
          <p:nvPr>
            <p:ph type="dt" idx="10"/>
            <p:custDataLst>
              <p:tags r:id="rId4"/>
            </p:custDataLst>
          </p:nvPr>
        </p:nvSpPr>
        <p:spPr>
          <a:xfrm>
            <a:off x="8610600" y="6356350"/>
            <a:ext cx="27432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r" rtl="1"/>
            <a:endParaRPr sz="1200">
              <a:solidFill>
                <a:srgbClr val="888888"/>
              </a:solidFill>
              <a:latin typeface="Calibri" pitchFamily="34" charset="0"/>
              <a:ea typeface="Calibri" pitchFamily="34" charset="0"/>
              <a:sym typeface="Calibri" pitchFamily="34" charset="0"/>
            </a:endParaRPr>
          </a:p>
        </p:txBody>
      </p:sp>
      <p:sp>
        <p:nvSpPr>
          <p:cNvPr id="63" name="Google Shape;13;p67"/>
          <p:cNvSpPr>
            <a:spLocks noGrp="1"/>
          </p:cNvSpPr>
          <p:nvPr>
            <p:ph type="ftr" idx="11"/>
            <p:custDataLst>
              <p:tags r:id="rId5"/>
            </p:custDataLst>
          </p:nvPr>
        </p:nvSpPr>
        <p:spPr>
          <a:xfrm>
            <a:off x="4038600" y="6356350"/>
            <a:ext cx="41148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ctr" rtl="1"/>
            <a:endParaRPr sz="1200">
              <a:solidFill>
                <a:srgbClr val="888888"/>
              </a:solidFill>
              <a:latin typeface="Calibri" pitchFamily="34" charset="0"/>
              <a:ea typeface="Calibri" pitchFamily="34" charset="0"/>
              <a:sym typeface="Calibri" pitchFamily="34" charset="0"/>
            </a:endParaRPr>
          </a:p>
        </p:txBody>
      </p:sp>
      <p:sp>
        <p:nvSpPr>
          <p:cNvPr id="64" name="Google Shape;14;p67"/>
          <p:cNvSpPr txBox="1">
            <a:spLocks noGrp="1"/>
          </p:cNvSpPr>
          <p:nvPr>
            <p:ph type="sldNum" idx="12"/>
            <p:custDataLst>
              <p:tags r:id="rId6"/>
            </p:custDataLst>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ct val="0"/>
              </a:spcBef>
              <a:buNone/>
              <a:defRPr sz="1200" b="0" i="0" u="none" strike="noStrike" cap="none">
                <a:solidFill>
                  <a:srgbClr val="888888"/>
                </a:solidFill>
                <a:latin typeface="Calibri"/>
                <a:ea typeface="Calibri"/>
                <a:cs typeface="Calibri"/>
                <a:sym typeface="Calibri"/>
              </a:defRPr>
            </a:lvl1pPr>
            <a:lvl2pPr marL="0" marR="0" lvl="1" indent="0" algn="l" rtl="1">
              <a:spcBef>
                <a:spcPct val="0"/>
              </a:spcBef>
              <a:buNone/>
              <a:defRPr sz="1200" b="0" i="0" u="none" strike="noStrike" cap="none">
                <a:solidFill>
                  <a:srgbClr val="888888"/>
                </a:solidFill>
                <a:latin typeface="Calibri"/>
                <a:ea typeface="Calibri"/>
                <a:cs typeface="Calibri"/>
                <a:sym typeface="Calibri"/>
              </a:defRPr>
            </a:lvl2pPr>
            <a:lvl3pPr marL="0" marR="0" lvl="2" indent="0" algn="l" rtl="1">
              <a:spcBef>
                <a:spcPct val="0"/>
              </a:spcBef>
              <a:buNone/>
              <a:defRPr sz="1200" b="0" i="0" u="none" strike="noStrike" cap="none">
                <a:solidFill>
                  <a:srgbClr val="888888"/>
                </a:solidFill>
                <a:latin typeface="Calibri"/>
                <a:ea typeface="Calibri"/>
                <a:cs typeface="Calibri"/>
                <a:sym typeface="Calibri"/>
              </a:defRPr>
            </a:lvl3pPr>
            <a:lvl4pPr marL="0" marR="0" lvl="3" indent="0" algn="l" rtl="1">
              <a:spcBef>
                <a:spcPct val="0"/>
              </a:spcBef>
              <a:buNone/>
              <a:defRPr sz="1200" b="0" i="0" u="none" strike="noStrike" cap="none">
                <a:solidFill>
                  <a:srgbClr val="888888"/>
                </a:solidFill>
                <a:latin typeface="Calibri"/>
                <a:ea typeface="Calibri"/>
                <a:cs typeface="Calibri"/>
                <a:sym typeface="Calibri"/>
              </a:defRPr>
            </a:lvl4pPr>
            <a:lvl5pPr marL="0" marR="0" lvl="4" indent="0" algn="l" rtl="1">
              <a:spcBef>
                <a:spcPct val="0"/>
              </a:spcBef>
              <a:buNone/>
              <a:defRPr sz="1200" b="0" i="0" u="none" strike="noStrike" cap="none">
                <a:solidFill>
                  <a:srgbClr val="888888"/>
                </a:solidFill>
                <a:latin typeface="Calibri"/>
                <a:ea typeface="Calibri"/>
                <a:cs typeface="Calibri"/>
                <a:sym typeface="Calibri"/>
              </a:defRPr>
            </a:lvl5pPr>
            <a:lvl6pPr marL="0" marR="0" lvl="5" indent="0" algn="l" rtl="1">
              <a:spcBef>
                <a:spcPct val="0"/>
              </a:spcBef>
              <a:buNone/>
              <a:defRPr sz="1200" b="0" i="0" u="none" strike="noStrike" cap="none">
                <a:solidFill>
                  <a:srgbClr val="888888"/>
                </a:solidFill>
                <a:latin typeface="Calibri"/>
                <a:ea typeface="Calibri"/>
                <a:cs typeface="Calibri"/>
                <a:sym typeface="Calibri"/>
              </a:defRPr>
            </a:lvl6pPr>
            <a:lvl7pPr marL="0" marR="0" lvl="6" indent="0" algn="l" rtl="1">
              <a:spcBef>
                <a:spcPct val="0"/>
              </a:spcBef>
              <a:buNone/>
              <a:defRPr sz="1200" b="0" i="0" u="none" strike="noStrike" cap="none">
                <a:solidFill>
                  <a:srgbClr val="888888"/>
                </a:solidFill>
                <a:latin typeface="Calibri"/>
                <a:ea typeface="Calibri"/>
                <a:cs typeface="Calibri"/>
                <a:sym typeface="Calibri"/>
              </a:defRPr>
            </a:lvl7pPr>
            <a:lvl8pPr marL="0" marR="0" lvl="7" indent="0" algn="l" rtl="1">
              <a:spcBef>
                <a:spcPct val="0"/>
              </a:spcBef>
              <a:buNone/>
              <a:defRPr sz="1200" b="0" i="0" u="none" strike="noStrike" cap="none">
                <a:solidFill>
                  <a:srgbClr val="888888"/>
                </a:solidFill>
                <a:latin typeface="Calibri"/>
                <a:ea typeface="Calibri"/>
                <a:cs typeface="Calibri"/>
                <a:sym typeface="Calibri"/>
              </a:defRPr>
            </a:lvl8pPr>
            <a:lvl9pPr marL="0" marR="0" lvl="8" indent="0" algn="l" rtl="1">
              <a:spcBef>
                <a:spcPct val="0"/>
              </a:spcBef>
              <a:buNone/>
              <a:defRPr sz="1200" b="0" i="0" u="none" strike="noStrike" cap="none">
                <a:solidFill>
                  <a:srgbClr val="888888"/>
                </a:solidFill>
                <a:latin typeface="Calibri"/>
                <a:ea typeface="Calibri"/>
                <a:cs typeface="Calibri"/>
                <a:sym typeface="Calibri"/>
              </a:defRPr>
            </a:lvl9pPr>
          </a:lstStyle>
          <a:p>
            <a:pPr marL="0" marR="0" lvl="0" indent="0" algn="l" defTabSz="914400" rtl="1" eaLnBrk="0" fontAlgn="auto" latinLnBrk="0" hangingPunct="0">
              <a:lnSpc>
                <a:spcPct val="100000"/>
              </a:lnSpc>
              <a:spcBef>
                <a:spcPct val="0"/>
              </a:spcBef>
              <a:spcAft>
                <a:spcPct val="0"/>
              </a:spcAft>
              <a:buClr>
                <a:srgbClr val="000000"/>
              </a:buClr>
              <a:buSzTx/>
              <a:buFont typeface="Arial"/>
              <a:buNone/>
            </a:pPr>
            <a:fld id="{00000000-1234-1234-1234-123412341234}" type="slidenum">
              <a:rPr kumimoji="0" lang="x-none" sz="1200" b="0" i="0" u="none" strike="noStrike" kern="1200" cap="none" spc="0" normalizeH="0" baseline="0" noProof="0">
                <a:ln w="9525" cap="flat" cmpd="sng" algn="ctr">
                  <a:noFill/>
                  <a:prstDash val="solid"/>
                  <a:round/>
                  <a:headEnd type="none" w="med" len="med"/>
                  <a:tailEnd type="none" w="med" len="med"/>
                </a:ln>
                <a:solidFill>
                  <a:srgbClr val="888888"/>
                </a:solidFill>
                <a:uLnTx/>
                <a:uFillTx/>
                <a:latin typeface="Calibri"/>
                <a:ea typeface="Calibri"/>
                <a:cs typeface="Calibri"/>
                <a:sym typeface="Calibri"/>
              </a:rPr>
              <a:t>‹#›</a:t>
            </a:fld>
            <a:endParaRPr kumimoji="0" sz="1200" b="0" i="0" u="none" strike="noStrike" kern="1200" cap="none" spc="0" normalizeH="0" baseline="0" noProof="0">
              <a:uLnTx/>
              <a:uFillTx/>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65"/>
        <p:cNvGrpSpPr/>
        <p:nvPr/>
      </p:nvGrpSpPr>
      <p:grpSpPr>
        <a:xfrm>
          <a:off x="0" y="0"/>
          <a:ext cx="0" cy="0"/>
          <a:chOff x="0" y="0"/>
          <a:chExt cx="0" cy="0"/>
        </a:xfrm>
      </p:grpSpPr>
      <p:sp>
        <p:nvSpPr>
          <p:cNvPr id="66" name="Google Shape;66;p76"/>
          <p:cNvSpPr txBox="1">
            <a:spLocks noGrp="1"/>
          </p:cNvSpPr>
          <p:nvPr>
            <p:ph type="title"/>
            <p:custDataLst>
              <p:tags r:id="rId1"/>
            </p:custDataLst>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ct val="0"/>
              </a:spcBef>
              <a:spcAft>
                <a:spcPct val="0"/>
              </a:spcAft>
              <a:buClr>
                <a:schemeClr val="dk1"/>
              </a:buClr>
              <a:buSzPts val="3200"/>
              <a:buFont typeface="Calibri"/>
              <a:buNone/>
              <a:defRPr sz="32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kumimoji="0" sz="3200" b="0" i="0" u="none" strike="noStrike" kern="1200" cap="none" spc="0" normalizeH="0" baseline="0" noProof="0">
              <a:uLnTx/>
              <a:uFillTx/>
            </a:endParaRPr>
          </a:p>
        </p:txBody>
      </p:sp>
      <p:sp>
        <p:nvSpPr>
          <p:cNvPr id="67" name="Google Shape;67;p76"/>
          <p:cNvSpPr>
            <a:spLocks noGrp="1"/>
          </p:cNvSpPr>
          <p:nvPr>
            <p:ph type="pic" idx="2"/>
            <p:custDataLst>
              <p:tags r:id="rId2"/>
            </p:custDataLst>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ct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ct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ct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ct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ct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ct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ct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ct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ct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kumimoji="0" sz="3200" b="0" i="0" u="none" strike="noStrike" kern="1200" cap="none" spc="0" normalizeH="0" baseline="0" noProof="0">
              <a:uLnTx/>
              <a:uFillTx/>
            </a:endParaRPr>
          </a:p>
        </p:txBody>
      </p:sp>
      <p:sp>
        <p:nvSpPr>
          <p:cNvPr id="68" name="Google Shape;68;p76"/>
          <p:cNvSpPr txBox="1">
            <a:spLocks noGrp="1"/>
          </p:cNvSpPr>
          <p:nvPr>
            <p:ph type="body" idx="1"/>
            <p:custDataLst>
              <p:tags r:id="rId3"/>
            </p:custDataLst>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ct val="0"/>
              </a:spcAft>
              <a:buClr>
                <a:schemeClr val="dk1"/>
              </a:buClr>
              <a:buSzPts val="1600"/>
              <a:buNone/>
              <a:defRPr sz="1600"/>
            </a:lvl1pPr>
            <a:lvl2pPr marL="914400" lvl="1" indent="-228600" algn="r" rtl="1">
              <a:lnSpc>
                <a:spcPct val="90000"/>
              </a:lnSpc>
              <a:spcBef>
                <a:spcPts val="500"/>
              </a:spcBef>
              <a:spcAft>
                <a:spcPct val="0"/>
              </a:spcAft>
              <a:buClr>
                <a:schemeClr val="dk1"/>
              </a:buClr>
              <a:buSzPts val="1400"/>
              <a:buNone/>
              <a:defRPr sz="1400"/>
            </a:lvl2pPr>
            <a:lvl3pPr marL="1371600" lvl="2" indent="-228600" algn="r" rtl="1">
              <a:lnSpc>
                <a:spcPct val="90000"/>
              </a:lnSpc>
              <a:spcBef>
                <a:spcPts val="500"/>
              </a:spcBef>
              <a:spcAft>
                <a:spcPct val="0"/>
              </a:spcAft>
              <a:buClr>
                <a:schemeClr val="dk1"/>
              </a:buClr>
              <a:buSzPts val="1200"/>
              <a:buNone/>
              <a:defRPr sz="1200"/>
            </a:lvl3pPr>
            <a:lvl4pPr marL="1828800" lvl="3" indent="-228600" algn="r" rtl="1">
              <a:lnSpc>
                <a:spcPct val="90000"/>
              </a:lnSpc>
              <a:spcBef>
                <a:spcPts val="500"/>
              </a:spcBef>
              <a:spcAft>
                <a:spcPct val="0"/>
              </a:spcAft>
              <a:buClr>
                <a:schemeClr val="dk1"/>
              </a:buClr>
              <a:buSzPts val="1000"/>
              <a:buNone/>
              <a:defRPr sz="1000"/>
            </a:lvl4pPr>
            <a:lvl5pPr marL="2286000" lvl="4" indent="-228600" algn="r" rtl="1">
              <a:lnSpc>
                <a:spcPct val="90000"/>
              </a:lnSpc>
              <a:spcBef>
                <a:spcPts val="500"/>
              </a:spcBef>
              <a:spcAft>
                <a:spcPct val="0"/>
              </a:spcAft>
              <a:buClr>
                <a:schemeClr val="dk1"/>
              </a:buClr>
              <a:buSzPts val="1000"/>
              <a:buNone/>
              <a:defRPr sz="1000"/>
            </a:lvl5pPr>
            <a:lvl6pPr marL="2743200" lvl="5" indent="-228600" algn="r" rtl="1">
              <a:lnSpc>
                <a:spcPct val="90000"/>
              </a:lnSpc>
              <a:spcBef>
                <a:spcPts val="500"/>
              </a:spcBef>
              <a:spcAft>
                <a:spcPct val="0"/>
              </a:spcAft>
              <a:buClr>
                <a:schemeClr val="dk1"/>
              </a:buClr>
              <a:buSzPts val="1000"/>
              <a:buNone/>
              <a:defRPr sz="1000"/>
            </a:lvl6pPr>
            <a:lvl7pPr marL="3200400" lvl="6" indent="-228600" algn="r" rtl="1">
              <a:lnSpc>
                <a:spcPct val="90000"/>
              </a:lnSpc>
              <a:spcBef>
                <a:spcPts val="500"/>
              </a:spcBef>
              <a:spcAft>
                <a:spcPct val="0"/>
              </a:spcAft>
              <a:buClr>
                <a:schemeClr val="dk1"/>
              </a:buClr>
              <a:buSzPts val="1000"/>
              <a:buNone/>
              <a:defRPr sz="1000"/>
            </a:lvl7pPr>
            <a:lvl8pPr marL="3657600" lvl="7" indent="-228600" algn="r" rtl="1">
              <a:lnSpc>
                <a:spcPct val="90000"/>
              </a:lnSpc>
              <a:spcBef>
                <a:spcPts val="500"/>
              </a:spcBef>
              <a:spcAft>
                <a:spcPct val="0"/>
              </a:spcAft>
              <a:buClr>
                <a:schemeClr val="dk1"/>
              </a:buClr>
              <a:buSzPts val="1000"/>
              <a:buNone/>
              <a:defRPr sz="1000"/>
            </a:lvl8pPr>
            <a:lvl9pPr marL="4114800" lvl="8" indent="-228600" algn="r" rtl="1">
              <a:lnSpc>
                <a:spcPct val="90000"/>
              </a:lnSpc>
              <a:spcBef>
                <a:spcPts val="500"/>
              </a:spcBef>
              <a:spcAft>
                <a:spcPct val="0"/>
              </a:spcAft>
              <a:buClr>
                <a:schemeClr val="dk1"/>
              </a:buClr>
              <a:buSzPts val="1000"/>
              <a:buNone/>
              <a:defRPr sz="1000"/>
            </a:lvl9pPr>
          </a:lstStyle>
          <a:p>
            <a:endParaRPr kumimoji="0" sz="1600" b="0" i="0" u="none" strike="noStrike" kern="1200" cap="none" spc="0" normalizeH="0" baseline="0" noProof="0">
              <a:uLnTx/>
              <a:uFillTx/>
            </a:endParaRPr>
          </a:p>
        </p:txBody>
      </p:sp>
      <p:sp>
        <p:nvSpPr>
          <p:cNvPr id="69" name="Google Shape;12;p67"/>
          <p:cNvSpPr>
            <a:spLocks noGrp="1"/>
          </p:cNvSpPr>
          <p:nvPr>
            <p:ph type="dt" idx="10"/>
            <p:custDataLst>
              <p:tags r:id="rId4"/>
            </p:custDataLst>
          </p:nvPr>
        </p:nvSpPr>
        <p:spPr>
          <a:xfrm>
            <a:off x="8610600" y="6356350"/>
            <a:ext cx="27432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r" rtl="1"/>
            <a:endParaRPr sz="1200">
              <a:solidFill>
                <a:srgbClr val="888888"/>
              </a:solidFill>
              <a:latin typeface="Calibri" pitchFamily="34" charset="0"/>
              <a:ea typeface="Calibri" pitchFamily="34" charset="0"/>
              <a:sym typeface="Calibri" pitchFamily="34" charset="0"/>
            </a:endParaRPr>
          </a:p>
        </p:txBody>
      </p:sp>
      <p:sp>
        <p:nvSpPr>
          <p:cNvPr id="70" name="Google Shape;13;p67"/>
          <p:cNvSpPr>
            <a:spLocks noGrp="1"/>
          </p:cNvSpPr>
          <p:nvPr>
            <p:ph type="ftr" idx="11"/>
            <p:custDataLst>
              <p:tags r:id="rId5"/>
            </p:custDataLst>
          </p:nvPr>
        </p:nvSpPr>
        <p:spPr>
          <a:xfrm>
            <a:off x="4038600" y="6356350"/>
            <a:ext cx="41148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ctr" rtl="1"/>
            <a:endParaRPr sz="1200">
              <a:solidFill>
                <a:srgbClr val="888888"/>
              </a:solidFill>
              <a:latin typeface="Calibri" pitchFamily="34" charset="0"/>
              <a:ea typeface="Calibri" pitchFamily="34" charset="0"/>
              <a:sym typeface="Calibri" pitchFamily="34" charset="0"/>
            </a:endParaRPr>
          </a:p>
        </p:txBody>
      </p:sp>
      <p:sp>
        <p:nvSpPr>
          <p:cNvPr id="71" name="Google Shape;14;p67"/>
          <p:cNvSpPr txBox="1">
            <a:spLocks noGrp="1"/>
          </p:cNvSpPr>
          <p:nvPr>
            <p:ph type="sldNum" idx="12"/>
            <p:custDataLst>
              <p:tags r:id="rId6"/>
            </p:custDataLst>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ct val="0"/>
              </a:spcBef>
              <a:buNone/>
              <a:defRPr sz="1200" b="0" i="0" u="none" strike="noStrike" cap="none">
                <a:solidFill>
                  <a:srgbClr val="888888"/>
                </a:solidFill>
                <a:latin typeface="Calibri"/>
                <a:ea typeface="Calibri"/>
                <a:cs typeface="Calibri"/>
                <a:sym typeface="Calibri"/>
              </a:defRPr>
            </a:lvl1pPr>
            <a:lvl2pPr marL="0" marR="0" lvl="1" indent="0" algn="l" rtl="1">
              <a:spcBef>
                <a:spcPct val="0"/>
              </a:spcBef>
              <a:buNone/>
              <a:defRPr sz="1200" b="0" i="0" u="none" strike="noStrike" cap="none">
                <a:solidFill>
                  <a:srgbClr val="888888"/>
                </a:solidFill>
                <a:latin typeface="Calibri"/>
                <a:ea typeface="Calibri"/>
                <a:cs typeface="Calibri"/>
                <a:sym typeface="Calibri"/>
              </a:defRPr>
            </a:lvl2pPr>
            <a:lvl3pPr marL="0" marR="0" lvl="2" indent="0" algn="l" rtl="1">
              <a:spcBef>
                <a:spcPct val="0"/>
              </a:spcBef>
              <a:buNone/>
              <a:defRPr sz="1200" b="0" i="0" u="none" strike="noStrike" cap="none">
                <a:solidFill>
                  <a:srgbClr val="888888"/>
                </a:solidFill>
                <a:latin typeface="Calibri"/>
                <a:ea typeface="Calibri"/>
                <a:cs typeface="Calibri"/>
                <a:sym typeface="Calibri"/>
              </a:defRPr>
            </a:lvl3pPr>
            <a:lvl4pPr marL="0" marR="0" lvl="3" indent="0" algn="l" rtl="1">
              <a:spcBef>
                <a:spcPct val="0"/>
              </a:spcBef>
              <a:buNone/>
              <a:defRPr sz="1200" b="0" i="0" u="none" strike="noStrike" cap="none">
                <a:solidFill>
                  <a:srgbClr val="888888"/>
                </a:solidFill>
                <a:latin typeface="Calibri"/>
                <a:ea typeface="Calibri"/>
                <a:cs typeface="Calibri"/>
                <a:sym typeface="Calibri"/>
              </a:defRPr>
            </a:lvl4pPr>
            <a:lvl5pPr marL="0" marR="0" lvl="4" indent="0" algn="l" rtl="1">
              <a:spcBef>
                <a:spcPct val="0"/>
              </a:spcBef>
              <a:buNone/>
              <a:defRPr sz="1200" b="0" i="0" u="none" strike="noStrike" cap="none">
                <a:solidFill>
                  <a:srgbClr val="888888"/>
                </a:solidFill>
                <a:latin typeface="Calibri"/>
                <a:ea typeface="Calibri"/>
                <a:cs typeface="Calibri"/>
                <a:sym typeface="Calibri"/>
              </a:defRPr>
            </a:lvl5pPr>
            <a:lvl6pPr marL="0" marR="0" lvl="5" indent="0" algn="l" rtl="1">
              <a:spcBef>
                <a:spcPct val="0"/>
              </a:spcBef>
              <a:buNone/>
              <a:defRPr sz="1200" b="0" i="0" u="none" strike="noStrike" cap="none">
                <a:solidFill>
                  <a:srgbClr val="888888"/>
                </a:solidFill>
                <a:latin typeface="Calibri"/>
                <a:ea typeface="Calibri"/>
                <a:cs typeface="Calibri"/>
                <a:sym typeface="Calibri"/>
              </a:defRPr>
            </a:lvl6pPr>
            <a:lvl7pPr marL="0" marR="0" lvl="6" indent="0" algn="l" rtl="1">
              <a:spcBef>
                <a:spcPct val="0"/>
              </a:spcBef>
              <a:buNone/>
              <a:defRPr sz="1200" b="0" i="0" u="none" strike="noStrike" cap="none">
                <a:solidFill>
                  <a:srgbClr val="888888"/>
                </a:solidFill>
                <a:latin typeface="Calibri"/>
                <a:ea typeface="Calibri"/>
                <a:cs typeface="Calibri"/>
                <a:sym typeface="Calibri"/>
              </a:defRPr>
            </a:lvl7pPr>
            <a:lvl8pPr marL="0" marR="0" lvl="7" indent="0" algn="l" rtl="1">
              <a:spcBef>
                <a:spcPct val="0"/>
              </a:spcBef>
              <a:buNone/>
              <a:defRPr sz="1200" b="0" i="0" u="none" strike="noStrike" cap="none">
                <a:solidFill>
                  <a:srgbClr val="888888"/>
                </a:solidFill>
                <a:latin typeface="Calibri"/>
                <a:ea typeface="Calibri"/>
                <a:cs typeface="Calibri"/>
                <a:sym typeface="Calibri"/>
              </a:defRPr>
            </a:lvl8pPr>
            <a:lvl9pPr marL="0" marR="0" lvl="8" indent="0" algn="l" rtl="1">
              <a:spcBef>
                <a:spcPct val="0"/>
              </a:spcBef>
              <a:buNone/>
              <a:defRPr sz="1200" b="0" i="0" u="none" strike="noStrike" cap="none">
                <a:solidFill>
                  <a:srgbClr val="888888"/>
                </a:solidFill>
                <a:latin typeface="Calibri"/>
                <a:ea typeface="Calibri"/>
                <a:cs typeface="Calibri"/>
                <a:sym typeface="Calibri"/>
              </a:defRPr>
            </a:lvl9pPr>
          </a:lstStyle>
          <a:p>
            <a:pPr marL="0" marR="0" lvl="0" indent="0" algn="l" defTabSz="914400" rtl="1" eaLnBrk="0" fontAlgn="auto" latinLnBrk="0" hangingPunct="0">
              <a:lnSpc>
                <a:spcPct val="100000"/>
              </a:lnSpc>
              <a:spcBef>
                <a:spcPct val="0"/>
              </a:spcBef>
              <a:spcAft>
                <a:spcPct val="0"/>
              </a:spcAft>
              <a:buClr>
                <a:srgbClr val="000000"/>
              </a:buClr>
              <a:buSzTx/>
              <a:buFont typeface="Arial"/>
              <a:buNone/>
            </a:pPr>
            <a:fld id="{00000000-1234-1234-1234-123412341234}" type="slidenum">
              <a:rPr kumimoji="0" lang="x-none" sz="1200" b="0" i="0" u="none" strike="noStrike" kern="1200" cap="none" spc="0" normalizeH="0" baseline="0" noProof="0">
                <a:ln w="9525" cap="flat" cmpd="sng" algn="ctr">
                  <a:noFill/>
                  <a:prstDash val="solid"/>
                  <a:round/>
                  <a:headEnd type="none" w="med" len="med"/>
                  <a:tailEnd type="none" w="med" len="med"/>
                </a:ln>
                <a:solidFill>
                  <a:srgbClr val="888888"/>
                </a:solidFill>
                <a:uLnTx/>
                <a:uFillTx/>
                <a:latin typeface="Calibri"/>
                <a:ea typeface="Calibri"/>
                <a:cs typeface="Calibri"/>
                <a:sym typeface="Calibri"/>
              </a:rPr>
              <a:t>‹#›</a:t>
            </a:fld>
            <a:endParaRPr kumimoji="0" sz="1200" b="0" i="0" u="none" strike="noStrike" kern="1200" cap="none" spc="0" normalizeH="0" baseline="0" noProof="0">
              <a:uLnTx/>
              <a:uFillTx/>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a:xfrm>
          <a:off x="0" y="0"/>
          <a:ext cx="0" cy="0"/>
          <a:chOff x="0" y="0"/>
          <a:chExt cx="0" cy="0"/>
        </a:xfrm>
      </p:grpSpPr>
      <p:sp>
        <p:nvSpPr>
          <p:cNvPr id="1026" name="Google Shape;10;p67"/>
          <p:cNvSpPr>
            <a:spLocks noGrp="1"/>
          </p:cNvSpPr>
          <p:nvPr>
            <p:ph type="title"/>
            <p:custDataLst>
              <p:tags r:id="rId13"/>
            </p:custDataLst>
          </p:nvPr>
        </p:nvSpPr>
        <p:spPr>
          <a:xfrm>
            <a:off x="838200" y="365125"/>
            <a:ext cx="10515600" cy="1325563"/>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endParaRPr/>
          </a:p>
        </p:txBody>
      </p:sp>
      <p:sp>
        <p:nvSpPr>
          <p:cNvPr id="1027" name="Google Shape;11;p67"/>
          <p:cNvSpPr>
            <a:spLocks noGrp="1"/>
          </p:cNvSpPr>
          <p:nvPr>
            <p:ph type="body" idx="1"/>
            <p:custDataLst>
              <p:tags r:id="rId14"/>
            </p:custDataLst>
          </p:nvPr>
        </p:nvSpPr>
        <p:spPr>
          <a:xfrm>
            <a:off x="838200" y="1825625"/>
            <a:ext cx="10515600" cy="4351338"/>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endParaRPr/>
          </a:p>
        </p:txBody>
      </p:sp>
      <p:sp>
        <p:nvSpPr>
          <p:cNvPr id="1028" name="Google Shape;12;p67"/>
          <p:cNvSpPr>
            <a:spLocks noGrp="1"/>
          </p:cNvSpPr>
          <p:nvPr>
            <p:ph type="dt" idx="2"/>
            <p:custDataLst>
              <p:tags r:id="rId15"/>
            </p:custDataLst>
          </p:nvPr>
        </p:nvSpPr>
        <p:spPr>
          <a:xfrm>
            <a:off x="8610600" y="6356350"/>
            <a:ext cx="27432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r" rtl="1"/>
            <a:endParaRPr sz="1200">
              <a:solidFill>
                <a:srgbClr val="888888"/>
              </a:solidFill>
              <a:latin typeface="Calibri" pitchFamily="34" charset="0"/>
              <a:ea typeface="Calibri" pitchFamily="34" charset="0"/>
              <a:sym typeface="Calibri" pitchFamily="34" charset="0"/>
            </a:endParaRPr>
          </a:p>
        </p:txBody>
      </p:sp>
      <p:sp>
        <p:nvSpPr>
          <p:cNvPr id="1029" name="Google Shape;13;p67"/>
          <p:cNvSpPr>
            <a:spLocks noGrp="1"/>
          </p:cNvSpPr>
          <p:nvPr>
            <p:ph type="ftr" idx="3"/>
            <p:custDataLst>
              <p:tags r:id="rId16"/>
            </p:custDataLst>
          </p:nvPr>
        </p:nvSpPr>
        <p:spPr>
          <a:xfrm>
            <a:off x="4038600" y="6356350"/>
            <a:ext cx="4114800" cy="365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ctr" rtl="1"/>
            <a:endParaRPr sz="1200">
              <a:solidFill>
                <a:srgbClr val="888888"/>
              </a:solidFill>
              <a:latin typeface="Calibri" pitchFamily="34" charset="0"/>
              <a:ea typeface="Calibri" pitchFamily="34" charset="0"/>
              <a:sym typeface="Calibri" pitchFamily="34" charset="0"/>
            </a:endParaRPr>
          </a:p>
        </p:txBody>
      </p:sp>
      <p:sp>
        <p:nvSpPr>
          <p:cNvPr id="1030" name="Google Shape;14;p67"/>
          <p:cNvSpPr txBox="1">
            <a:spLocks noGrp="1"/>
          </p:cNvSpPr>
          <p:nvPr>
            <p:ph type="sldNum" idx="4"/>
            <p:custDataLst>
              <p:tags r:id="rId17"/>
            </p:custDataLst>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ct val="0"/>
              </a:spcBef>
              <a:buNone/>
              <a:defRPr sz="1200" b="0" i="0" u="none" strike="noStrike" cap="none">
                <a:solidFill>
                  <a:srgbClr val="888888"/>
                </a:solidFill>
                <a:latin typeface="Calibri"/>
                <a:ea typeface="Calibri"/>
                <a:cs typeface="Calibri"/>
                <a:sym typeface="Calibri"/>
              </a:defRPr>
            </a:lvl1pPr>
            <a:lvl2pPr marL="0" marR="0" lvl="1" indent="0" algn="l" rtl="1">
              <a:spcBef>
                <a:spcPct val="0"/>
              </a:spcBef>
              <a:buNone/>
              <a:defRPr sz="1200" b="0" i="0" u="none" strike="noStrike" cap="none">
                <a:solidFill>
                  <a:srgbClr val="888888"/>
                </a:solidFill>
                <a:latin typeface="Calibri"/>
                <a:ea typeface="Calibri"/>
                <a:cs typeface="Calibri"/>
                <a:sym typeface="Calibri"/>
              </a:defRPr>
            </a:lvl2pPr>
            <a:lvl3pPr marL="0" marR="0" lvl="2" indent="0" algn="l" rtl="1">
              <a:spcBef>
                <a:spcPct val="0"/>
              </a:spcBef>
              <a:buNone/>
              <a:defRPr sz="1200" b="0" i="0" u="none" strike="noStrike" cap="none">
                <a:solidFill>
                  <a:srgbClr val="888888"/>
                </a:solidFill>
                <a:latin typeface="Calibri"/>
                <a:ea typeface="Calibri"/>
                <a:cs typeface="Calibri"/>
                <a:sym typeface="Calibri"/>
              </a:defRPr>
            </a:lvl3pPr>
            <a:lvl4pPr marL="0" marR="0" lvl="3" indent="0" algn="l" rtl="1">
              <a:spcBef>
                <a:spcPct val="0"/>
              </a:spcBef>
              <a:buNone/>
              <a:defRPr sz="1200" b="0" i="0" u="none" strike="noStrike" cap="none">
                <a:solidFill>
                  <a:srgbClr val="888888"/>
                </a:solidFill>
                <a:latin typeface="Calibri"/>
                <a:ea typeface="Calibri"/>
                <a:cs typeface="Calibri"/>
                <a:sym typeface="Calibri"/>
              </a:defRPr>
            </a:lvl4pPr>
            <a:lvl5pPr marL="0" marR="0" lvl="4" indent="0" algn="l" rtl="1">
              <a:spcBef>
                <a:spcPct val="0"/>
              </a:spcBef>
              <a:buNone/>
              <a:defRPr sz="1200" b="0" i="0" u="none" strike="noStrike" cap="none">
                <a:solidFill>
                  <a:srgbClr val="888888"/>
                </a:solidFill>
                <a:latin typeface="Calibri"/>
                <a:ea typeface="Calibri"/>
                <a:cs typeface="Calibri"/>
                <a:sym typeface="Calibri"/>
              </a:defRPr>
            </a:lvl5pPr>
            <a:lvl6pPr marL="0" marR="0" lvl="5" indent="0" algn="l" rtl="1">
              <a:spcBef>
                <a:spcPct val="0"/>
              </a:spcBef>
              <a:buNone/>
              <a:defRPr sz="1200" b="0" i="0" u="none" strike="noStrike" cap="none">
                <a:solidFill>
                  <a:srgbClr val="888888"/>
                </a:solidFill>
                <a:latin typeface="Calibri"/>
                <a:ea typeface="Calibri"/>
                <a:cs typeface="Calibri"/>
                <a:sym typeface="Calibri"/>
              </a:defRPr>
            </a:lvl6pPr>
            <a:lvl7pPr marL="0" marR="0" lvl="6" indent="0" algn="l" rtl="1">
              <a:spcBef>
                <a:spcPct val="0"/>
              </a:spcBef>
              <a:buNone/>
              <a:defRPr sz="1200" b="0" i="0" u="none" strike="noStrike" cap="none">
                <a:solidFill>
                  <a:srgbClr val="888888"/>
                </a:solidFill>
                <a:latin typeface="Calibri"/>
                <a:ea typeface="Calibri"/>
                <a:cs typeface="Calibri"/>
                <a:sym typeface="Calibri"/>
              </a:defRPr>
            </a:lvl7pPr>
            <a:lvl8pPr marL="0" marR="0" lvl="7" indent="0" algn="l" rtl="1">
              <a:spcBef>
                <a:spcPct val="0"/>
              </a:spcBef>
              <a:buNone/>
              <a:defRPr sz="1200" b="0" i="0" u="none" strike="noStrike" cap="none">
                <a:solidFill>
                  <a:srgbClr val="888888"/>
                </a:solidFill>
                <a:latin typeface="Calibri"/>
                <a:ea typeface="Calibri"/>
                <a:cs typeface="Calibri"/>
                <a:sym typeface="Calibri"/>
              </a:defRPr>
            </a:lvl8pPr>
            <a:lvl9pPr marL="0" marR="0" lvl="8" indent="0" algn="l" rtl="1">
              <a:spcBef>
                <a:spcPct val="0"/>
              </a:spcBef>
              <a:buNone/>
              <a:defRPr sz="1200" b="0" i="0" u="none" strike="noStrike" cap="none">
                <a:solidFill>
                  <a:srgbClr val="888888"/>
                </a:solidFill>
                <a:latin typeface="Calibri"/>
                <a:ea typeface="Calibri"/>
                <a:cs typeface="Calibri"/>
                <a:sym typeface="Calibri"/>
              </a:defRPr>
            </a:lvl9pPr>
          </a:lstStyle>
          <a:p>
            <a:pPr marL="0" marR="0" lvl="0" indent="0" algn="l" defTabSz="914400" rtl="1" eaLnBrk="0" fontAlgn="auto" latinLnBrk="0" hangingPunct="0">
              <a:lnSpc>
                <a:spcPct val="100000"/>
              </a:lnSpc>
              <a:spcBef>
                <a:spcPct val="0"/>
              </a:spcBef>
              <a:spcAft>
                <a:spcPct val="0"/>
              </a:spcAft>
              <a:buClr>
                <a:srgbClr val="000000"/>
              </a:buClr>
              <a:buSzTx/>
              <a:buFont typeface="Arial"/>
              <a:buNone/>
            </a:pPr>
            <a:fld id="{00000000-1234-1234-1234-123412341234}" type="slidenum">
              <a:rPr kumimoji="0" lang="x-none" sz="1200" b="0" i="0" u="none" strike="noStrike" kern="1200" cap="none" spc="0" normalizeH="0" baseline="0" noProof="0">
                <a:ln w="9525" cap="flat" cmpd="sng" algn="ctr">
                  <a:noFill/>
                  <a:prstDash val="solid"/>
                  <a:round/>
                  <a:headEnd type="none" w="med" len="med"/>
                  <a:tailEnd type="none" w="med" len="med"/>
                </a:ln>
                <a:solidFill>
                  <a:srgbClr val="888888"/>
                </a:solidFill>
                <a:uLnTx/>
                <a:uFillTx/>
                <a:latin typeface="Calibri"/>
                <a:ea typeface="Calibri"/>
                <a:cs typeface="Calibri"/>
                <a:sym typeface="Calibri"/>
              </a:rPr>
              <a:t>‹#›</a:t>
            </a:fld>
            <a:endParaRPr kumimoji="0" sz="1200" b="0" i="0" u="none" strike="noStrike" kern="1200" cap="none" spc="0" normalizeH="0" baseline="0" noProof="0">
              <a:uLnTx/>
              <a:uFillTx/>
            </a:endParaRPr>
          </a:p>
        </p:txBody>
      </p:sp>
      <p:sp>
        <p:nvSpPr>
          <p:cNvPr id="3" name="TextBox 2">
            <a:extLst>
              <a:ext uri="{FF2B5EF4-FFF2-40B4-BE49-F238E27FC236}">
                <a16:creationId xmlns:a16="http://schemas.microsoft.com/office/drawing/2014/main" id="{C093E5B6-0B9F-A11C-382C-0FD0C428E871}"/>
              </a:ext>
            </a:extLst>
          </p:cNvPr>
          <p:cNvSpPr txBox="1"/>
          <p:nvPr userDrawn="1">
            <p:extLst>
              <p:ext uri="{1162E1C5-73C7-4A58-AE30-91384D911F3F}">
                <p184:classification xmlns:p184="http://schemas.microsoft.com/office/powerpoint/2018/4/main" val="hdr"/>
              </p:ext>
            </p:extLst>
          </p:nvPr>
        </p:nvSpPr>
        <p:spPr>
          <a:xfrm>
            <a:off x="5875338" y="63500"/>
            <a:ext cx="469963" cy="152400"/>
          </a:xfrm>
          <a:prstGeom prst="rect">
            <a:avLst/>
          </a:prstGeom>
        </p:spPr>
        <p:txBody>
          <a:bodyPr horzOverflow="overflow" lIns="0" tIns="0" rIns="0" bIns="0">
            <a:spAutoFit/>
          </a:bodyPr>
          <a:lstStyle/>
          <a:p>
            <a:pPr algn="l"/>
            <a:r>
              <a:rPr lang="en-IL" sz="1000">
                <a:solidFill>
                  <a:srgbClr val="000000"/>
                </a:solidFill>
                <a:latin typeface="Calibri" panose="020F0502020204030204" pitchFamily="34" charset="0"/>
                <a:ea typeface="Calibri" panose="020F0502020204030204" pitchFamily="34" charset="0"/>
                <a:cs typeface="Calibri" panose="020F0502020204030204" pitchFamily="34" charset="0"/>
              </a:rPr>
              <a:t>- בלמ"ס -</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5pPr>
    </p:titleStyle>
    <p:bodyStyle>
      <a:lvl1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5pPr>
    </p:bodyStyle>
    <p:otherStyle>
      <a:lvl1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sz="1400" b="0" i="0" u="none">
          <a:solidFill>
            <a:srgbClr val="000000"/>
          </a:solidFill>
          <a:latin typeface="Arial"/>
          <a:ea typeface="Arial"/>
          <a:sym typeface="Arial"/>
        </a:defRPr>
      </a:lvl5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2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8.xml"/><Relationship Id="rId1" Type="http://schemas.openxmlformats.org/officeDocument/2006/relationships/tags" Target="../tags/tag127.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3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5.xml"/><Relationship Id="rId1" Type="http://schemas.openxmlformats.org/officeDocument/2006/relationships/tags" Target="../tags/tag134.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4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0.xml"/><Relationship Id="rId1" Type="http://schemas.openxmlformats.org/officeDocument/2006/relationships/tags" Target="../tags/tag149.xml"/><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7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15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1.xml"/><Relationship Id="rId1" Type="http://schemas.openxmlformats.org/officeDocument/2006/relationships/tags" Target="../tags/tag160.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16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8.xml"/><Relationship Id="rId1" Type="http://schemas.openxmlformats.org/officeDocument/2006/relationships/tags" Target="../tags/tag167.xm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2.xml"/><Relationship Id="rId1" Type="http://schemas.openxmlformats.org/officeDocument/2006/relationships/tags" Target="../tags/tag171.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6.xml"/><Relationship Id="rId1" Type="http://schemas.openxmlformats.org/officeDocument/2006/relationships/tags" Target="../tags/tag175.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0.xml"/><Relationship Id="rId1" Type="http://schemas.openxmlformats.org/officeDocument/2006/relationships/tags" Target="../tags/tag179.xml"/><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4.xml"/><Relationship Id="rId1" Type="http://schemas.openxmlformats.org/officeDocument/2006/relationships/tags" Target="../tags/tag183.xml"/><Relationship Id="rId5" Type="http://schemas.openxmlformats.org/officeDocument/2006/relationships/image" Target="../media/image1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187.xml"/></Relationships>
</file>

<file path=ppt/slides/_rels/slide3.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1.xml"/><Relationship Id="rId1" Type="http://schemas.openxmlformats.org/officeDocument/2006/relationships/tags" Target="../tags/tag190.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19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image" Target="../media/image1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image" Target="../media/image1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21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4.xml"/><Relationship Id="rId1" Type="http://schemas.openxmlformats.org/officeDocument/2006/relationships/tags" Target="../tags/tag213.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217.xml"/></Relationships>
</file>

<file path=ppt/slides/_rels/slide38.xml.rels><?xml version="1.0" encoding="UTF-8" standalone="yes"?>
<Relationships xmlns="http://schemas.openxmlformats.org/package/2006/relationships"><Relationship Id="rId3" Type="http://schemas.openxmlformats.org/officeDocument/2006/relationships/tags" Target="../tags/tag222.xml"/><Relationship Id="rId7" Type="http://schemas.openxmlformats.org/officeDocument/2006/relationships/image" Target="../media/image16.png"/><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notesSlide" Target="../notesSlides/notesSlide38.xml"/><Relationship Id="rId5" Type="http://schemas.openxmlformats.org/officeDocument/2006/relationships/slideLayout" Target="../slideLayouts/slideLayout1.xml"/><Relationship Id="rId4" Type="http://schemas.openxmlformats.org/officeDocument/2006/relationships/tags" Target="../tags/tag22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7.xml"/><Relationship Id="rId1" Type="http://schemas.openxmlformats.org/officeDocument/2006/relationships/tags" Target="../tags/tag226.xm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image" Target="../media/image5.png"/><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image" Target="../media/image4.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notesSlide" Target="../notesSlides/notesSlide4.xml"/><Relationship Id="rId5" Type="http://schemas.openxmlformats.org/officeDocument/2006/relationships/tags" Target="../tags/tag89.xml"/><Relationship Id="rId10" Type="http://schemas.openxmlformats.org/officeDocument/2006/relationships/slideLayout" Target="../slideLayouts/slideLayout1.xml"/><Relationship Id="rId4" Type="http://schemas.openxmlformats.org/officeDocument/2006/relationships/tags" Target="../tags/tag88.xml"/><Relationship Id="rId9" Type="http://schemas.openxmlformats.org/officeDocument/2006/relationships/tags" Target="../tags/tag9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230.xml"/></Relationships>
</file>

<file path=ppt/slides/_rels/slide41.xml.rels><?xml version="1.0" encoding="UTF-8" standalone="yes"?>
<Relationships xmlns="http://schemas.openxmlformats.org/package/2006/relationships"><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tags" Target="../tags/tag233.xml"/><Relationship Id="rId5" Type="http://schemas.openxmlformats.org/officeDocument/2006/relationships/notesSlide" Target="../notesSlides/notesSlide41.xml"/><Relationship Id="rId4"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23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2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5.xml"/><Relationship Id="rId1" Type="http://schemas.openxmlformats.org/officeDocument/2006/relationships/tags" Target="../tags/tag244.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image" Target="../media/image17.png"/><Relationship Id="rId5" Type="http://schemas.openxmlformats.org/officeDocument/2006/relationships/notesSlide" Target="../notesSlides/notesSlide45.xml"/><Relationship Id="rId4"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253.xml"/></Relationships>
</file>

<file path=ppt/slides/_rels/slide47.xml.rels><?xml version="1.0" encoding="UTF-8" standalone="yes"?>
<Relationships xmlns="http://schemas.openxmlformats.org/package/2006/relationships"><Relationship Id="rId3" Type="http://schemas.openxmlformats.org/officeDocument/2006/relationships/tags" Target="../tags/tag258.xml"/><Relationship Id="rId7" Type="http://schemas.openxmlformats.org/officeDocument/2006/relationships/image" Target="../media/image18.png"/><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notesSlide" Target="../notesSlides/notesSlide47.xml"/><Relationship Id="rId5" Type="http://schemas.openxmlformats.org/officeDocument/2006/relationships/slideLayout" Target="../slideLayouts/slideLayout1.xml"/><Relationship Id="rId4" Type="http://schemas.openxmlformats.org/officeDocument/2006/relationships/tags" Target="../tags/tag25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63.xml"/><Relationship Id="rId1" Type="http://schemas.openxmlformats.org/officeDocument/2006/relationships/tags" Target="../tags/tag262.xml"/><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26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26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272.xml"/></Relationships>
</file>

<file path=ppt/slides/_rels/slide52.xml.rels><?xml version="1.0" encoding="UTF-8" standalone="yes"?>
<Relationships xmlns="http://schemas.openxmlformats.org/package/2006/relationships"><Relationship Id="rId3" Type="http://schemas.openxmlformats.org/officeDocument/2006/relationships/tags" Target="../tags/tag277.xml"/><Relationship Id="rId7" Type="http://schemas.openxmlformats.org/officeDocument/2006/relationships/image" Target="../media/image18.png"/><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notesSlide" Target="../notesSlides/notesSlide52.xml"/><Relationship Id="rId5" Type="http://schemas.openxmlformats.org/officeDocument/2006/relationships/slideLayout" Target="../slideLayouts/slideLayout1.xml"/><Relationship Id="rId4" Type="http://schemas.openxmlformats.org/officeDocument/2006/relationships/tags" Target="../tags/tag27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82.xml"/><Relationship Id="rId1" Type="http://schemas.openxmlformats.org/officeDocument/2006/relationships/tags" Target="../tags/tag281.xml"/><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28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288.xml"/></Relationships>
</file>

<file path=ppt/slides/_rels/slide56.xml.rels><?xml version="1.0" encoding="UTF-8" standalone="yes"?>
<Relationships xmlns="http://schemas.openxmlformats.org/package/2006/relationships"><Relationship Id="rId3" Type="http://schemas.openxmlformats.org/officeDocument/2006/relationships/tags" Target="../tags/tag293.xml"/><Relationship Id="rId7" Type="http://schemas.openxmlformats.org/officeDocument/2006/relationships/image" Target="../media/image18.png"/><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notesSlide" Target="../notesSlides/notesSlide56.xml"/><Relationship Id="rId5" Type="http://schemas.openxmlformats.org/officeDocument/2006/relationships/slideLayout" Target="../slideLayouts/slideLayout1.xml"/><Relationship Id="rId4" Type="http://schemas.openxmlformats.org/officeDocument/2006/relationships/tags" Target="../tags/tag29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98.xml"/><Relationship Id="rId1" Type="http://schemas.openxmlformats.org/officeDocument/2006/relationships/tags" Target="../tags/tag297.xml"/><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30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30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30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310.xml"/></Relationships>
</file>

<file path=ppt/slides/_rels/slide62.xml.rels><?xml version="1.0" encoding="UTF-8" standalone="yes"?>
<Relationships xmlns="http://schemas.openxmlformats.org/package/2006/relationships"><Relationship Id="rId3" Type="http://schemas.openxmlformats.org/officeDocument/2006/relationships/tags" Target="../tags/tag315.xml"/><Relationship Id="rId7" Type="http://schemas.openxmlformats.org/officeDocument/2006/relationships/image" Target="../media/image18.png"/><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notesSlide" Target="../notesSlides/notesSlide62.xml"/><Relationship Id="rId5" Type="http://schemas.openxmlformats.org/officeDocument/2006/relationships/slideLayout" Target="../slideLayouts/slideLayout1.xml"/><Relationship Id="rId4" Type="http://schemas.openxmlformats.org/officeDocument/2006/relationships/tags" Target="../tags/tag31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20.xml"/><Relationship Id="rId1" Type="http://schemas.openxmlformats.org/officeDocument/2006/relationships/tags" Target="../tags/tag319.xml"/><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tags" Target="../tags/tag32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32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ags" Target="../tags/tag32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tags" Target="../tags/tag332.xml"/></Relationships>
</file>

<file path=ppt/slides/_rels/slide68.xml.rels><?xml version="1.0" encoding="UTF-8" standalone="yes"?>
<Relationships xmlns="http://schemas.openxmlformats.org/package/2006/relationships"><Relationship Id="rId3" Type="http://schemas.openxmlformats.org/officeDocument/2006/relationships/tags" Target="../tags/tag337.xml"/><Relationship Id="rId7" Type="http://schemas.openxmlformats.org/officeDocument/2006/relationships/image" Target="../media/image18.png"/><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notesSlide" Target="../notesSlides/notesSlide68.xml"/><Relationship Id="rId5" Type="http://schemas.openxmlformats.org/officeDocument/2006/relationships/slideLayout" Target="../slideLayouts/slideLayout1.xml"/><Relationship Id="rId4" Type="http://schemas.openxmlformats.org/officeDocument/2006/relationships/tags" Target="../tags/tag33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3.xml"/><Relationship Id="rId1" Type="http://schemas.openxmlformats.org/officeDocument/2006/relationships/tags" Target="../tags/tag112.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Google Shape;88;p1"/>
          <p:cNvSpPr>
            <a:spLocks noGrp="1"/>
          </p:cNvSpPr>
          <p:nvPr>
            <p:ph type="body" idx="1"/>
            <p:custDataLst>
              <p:tags r:id="rId1"/>
            </p:custDataLst>
          </p:nvPr>
        </p:nvSpPr>
        <p:spPr>
          <a:xfrm>
            <a:off x="901700" y="2928938"/>
            <a:ext cx="10515600" cy="1309687"/>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lnSpc>
                <a:spcPct val="90000"/>
              </a:lnSpc>
              <a:spcBef>
                <a:spcPct val="0"/>
              </a:spcBef>
              <a:spcAft>
                <a:spcPct val="0"/>
              </a:spcAft>
              <a:buClr>
                <a:srgbClr val="C00000"/>
              </a:buClr>
              <a:buNone/>
            </a:pPr>
            <a:r>
              <a:rPr sz="8000" b="1">
                <a:solidFill>
                  <a:srgbClr val="C00000"/>
                </a:solidFill>
              </a:rPr>
              <a:t>ימי הסליחות וחגי תשרי</a:t>
            </a:r>
          </a:p>
        </p:txBody>
      </p:sp>
      <p:pic>
        <p:nvPicPr>
          <p:cNvPr id="2051" name="Google Shape;89;p1"/>
          <p:cNvPicPr/>
          <p:nvPr>
            <p:custDataLst>
              <p:tags r:id="rId2"/>
            </p:custDataLst>
          </p:nvPr>
        </p:nvPicPr>
        <p:blipFill>
          <a:blip r:embed="rId5"/>
          <a:stretch>
            <a:fillRect/>
          </a:stretch>
        </p:blipFill>
        <p:spPr>
          <a:xfrm>
            <a:off x="1074738" y="4559300"/>
            <a:ext cx="3971925" cy="1495425"/>
          </a:xfrm>
          <a:prstGeom prst="rect">
            <a:avLst/>
          </a:prstGeom>
          <a:noFill/>
          <a:ln>
            <a:noFill/>
            <a:miter lim="800000"/>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Google Shape;151;p8"/>
          <p:cNvSpPr>
            <a:spLocks noGrp="1"/>
          </p:cNvSpPr>
          <p:nvPr>
            <p:ph type="title"/>
            <p:custDataLst>
              <p:tags r:id="rId1"/>
            </p:custDataLst>
          </p:nvPr>
        </p:nvSpPr>
        <p:spPr>
          <a:xfrm>
            <a:off x="3633788" y="2265363"/>
            <a:ext cx="4941887" cy="1143000"/>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8000" b="1">
                <a:solidFill>
                  <a:srgbClr val="C00000"/>
                </a:solidFill>
              </a:rPr>
              <a:t>ראש השנה</a:t>
            </a:r>
          </a:p>
        </p:txBody>
      </p:sp>
      <p:pic>
        <p:nvPicPr>
          <p:cNvPr id="11267" name="Google Shape;152;p8"/>
          <p:cNvPicPr/>
          <p:nvPr>
            <p:custDataLst>
              <p:tags r:id="rId2"/>
            </p:custDataLst>
          </p:nvPr>
        </p:nvPicPr>
        <p:blipFill>
          <a:blip r:embed="rId5"/>
          <a:stretch>
            <a:fillRect/>
          </a:stretch>
        </p:blipFill>
        <p:spPr>
          <a:xfrm>
            <a:off x="2824163" y="3408363"/>
            <a:ext cx="6561137" cy="2768600"/>
          </a:xfrm>
          <a:prstGeom prst="rect">
            <a:avLst/>
          </a:prstGeom>
          <a:noFill/>
          <a:ln>
            <a:noFill/>
            <a:miter lim="800000"/>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Google Shape;157;p9"/>
          <p:cNvSpPr>
            <a:spLocks noGrp="1"/>
          </p:cNvSpPr>
          <p:nvPr>
            <p:ph type="body" idx="1"/>
            <p:custDataLst>
              <p:tags r:id="rId1"/>
            </p:custDataLst>
          </p:nvPr>
        </p:nvSpPr>
        <p:spPr>
          <a:xfrm>
            <a:off x="801688" y="2238375"/>
            <a:ext cx="10515600" cy="1685925"/>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None/>
            </a:pPr>
            <a:r>
              <a:rPr sz="3600">
                <a:solidFill>
                  <a:srgbClr val="C00000"/>
                </a:solidFill>
              </a:rPr>
              <a:t>ראש השנה </a:t>
            </a:r>
            <a:r>
              <a:rPr sz="2400"/>
              <a:t>חל ב-א' וב' בתשרי, היום הראשון בלוח השנה העברי והוא אחד מימי הציון החשובים בלוח השנה היהודי. </a:t>
            </a:r>
            <a:endParaRPr sz="2400">
              <a:latin typeface="Varela Round"/>
              <a:cs typeface="Varela Round"/>
              <a:sym typeface="Varela Round"/>
            </a:endParaRPr>
          </a:p>
        </p:txBody>
      </p:sp>
      <p:pic>
        <p:nvPicPr>
          <p:cNvPr id="12291" name="Google Shape;158;p9"/>
          <p:cNvPicPr/>
          <p:nvPr>
            <p:custDataLst>
              <p:tags r:id="rId2"/>
            </p:custDataLst>
          </p:nvPr>
        </p:nvPicPr>
        <p:blipFill>
          <a:blip r:embed="rId5"/>
          <a:stretch>
            <a:fillRect/>
          </a:stretch>
        </p:blipFill>
        <p:spPr>
          <a:xfrm>
            <a:off x="2776538" y="3240088"/>
            <a:ext cx="6565900" cy="2768600"/>
          </a:xfrm>
          <a:prstGeom prst="rect">
            <a:avLst/>
          </a:prstGeom>
          <a:noFill/>
          <a:ln>
            <a:noFill/>
            <a:miter lim="8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Google Shape;163;p10"/>
          <p:cNvSpPr txBox="1">
            <a:spLocks noGrp="1"/>
          </p:cNvSpPr>
          <p:nvPr>
            <p:ph type="title"/>
            <p:custDataLst>
              <p:tags r:id="rId1"/>
            </p:custDataLst>
          </p:nvPr>
        </p:nvSpPr>
        <p:spPr>
          <a:xfrm>
            <a:off x="2422566" y="2597686"/>
            <a:ext cx="7636823" cy="1325563"/>
          </a:xfrm>
          <a:prstGeom prst="rect">
            <a:avLst/>
          </a:prstGeom>
          <a:noFill/>
          <a:ln>
            <a:noFill/>
          </a:ln>
        </p:spPr>
        <p:txBody>
          <a:bodyPr spcFirstLastPara="1" wrap="square" lIns="91425" tIns="45700" rIns="91425" bIns="45700" anchor="ctr" anchorCtr="0">
            <a:normAutofit/>
          </a:bodyPr>
          <a:lstStyle/>
          <a:p>
            <a:pPr marL="0" marR="0" lvl="0" indent="0" algn="r" defTabSz="914400" rtl="1" eaLnBrk="0" fontAlgn="auto" latinLnBrk="0" hangingPunct="0">
              <a:lnSpc>
                <a:spcPct val="90000"/>
              </a:lnSpc>
              <a:spcBef>
                <a:spcPct val="0"/>
              </a:spcBef>
              <a:spcAft>
                <a:spcPct val="0"/>
              </a:spcAft>
              <a:buClr>
                <a:srgbClr val="C00000"/>
              </a:buClr>
              <a:buSzPts val="4860"/>
              <a:buFont typeface="Arial"/>
              <a:buNone/>
            </a:pPr>
            <a:r>
              <a:rPr kumimoji="0" lang="x-none" sz="486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למה מציינים את ראש השנה?</a:t>
            </a:r>
            <a:endParaRPr kumimoji="0" sz="4860" b="0" i="0" u="none" strike="noStrike" kern="1200" cap="none" spc="0" normalizeH="0" baseline="0" noProof="0">
              <a:solidFill>
                <a:srgbClr val="C00000"/>
              </a:solidFill>
              <a:uLnTx/>
              <a:uFillTx/>
              <a:latin typeface="Arial"/>
              <a:ea typeface="Arial"/>
              <a:cs typeface="Arial"/>
              <a:sym typeface="Arial"/>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168;p11"/>
          <p:cNvSpPr>
            <a:spLocks noGrp="1"/>
          </p:cNvSpPr>
          <p:nvPr>
            <p:ph type="title"/>
            <p:custDataLst>
              <p:tags r:id="rId1"/>
            </p:custDataLst>
          </p:nvPr>
        </p:nvSpPr>
        <p:spPr>
          <a:xfrm>
            <a:off x="9631363" y="34925"/>
            <a:ext cx="2316162" cy="1325563"/>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2400">
                <a:solidFill>
                  <a:srgbClr val="C00000"/>
                </a:solidFill>
              </a:rPr>
              <a:t>למה מציינים את ראש השנה?</a:t>
            </a:r>
          </a:p>
        </p:txBody>
      </p:sp>
      <p:sp>
        <p:nvSpPr>
          <p:cNvPr id="14339" name="Google Shape;169;p11"/>
          <p:cNvSpPr>
            <a:spLocks noGrp="1"/>
          </p:cNvSpPr>
          <p:nvPr>
            <p:ph type="body" idx="1"/>
            <p:custDataLst>
              <p:tags r:id="rId2"/>
            </p:custDataLst>
          </p:nvPr>
        </p:nvSpPr>
        <p:spPr>
          <a:xfrm>
            <a:off x="925513" y="2170113"/>
            <a:ext cx="10450512" cy="3149600"/>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457200" lvl="0" indent="-457200" algn="r" rtl="1">
              <a:lnSpc>
                <a:spcPct val="80000"/>
              </a:lnSpc>
              <a:spcBef>
                <a:spcPct val="0"/>
              </a:spcBef>
              <a:spcAft>
                <a:spcPct val="0"/>
              </a:spcAft>
              <a:buClr>
                <a:srgbClr val="C00000"/>
              </a:buClr>
              <a:buAutoNum type="arabicPeriod"/>
            </a:pPr>
            <a:r>
              <a:rPr sz="2400">
                <a:solidFill>
                  <a:srgbClr val="C00000"/>
                </a:solidFill>
              </a:rPr>
              <a:t>היום הראשון בשנה- </a:t>
            </a:r>
            <a:r>
              <a:rPr lang="he-IL" sz="2400">
                <a:solidFill>
                  <a:srgbClr val="C00000"/>
                </a:solidFill>
              </a:rPr>
              <a:t> </a:t>
            </a:r>
            <a:r>
              <a:rPr sz="2400"/>
              <a:t>ראש השנה כשמו הוא- </a:t>
            </a:r>
            <a:r>
              <a:rPr lang="he-IL" sz="2400"/>
              <a:t> </a:t>
            </a:r>
            <a:r>
              <a:rPr sz="2400"/>
              <a:t>היום הראשון בשנ</a:t>
            </a:r>
            <a:r>
              <a:rPr lang="he-IL" sz="2400"/>
              <a:t>ה</a:t>
            </a:r>
            <a:r>
              <a:rPr sz="2400"/>
              <a:t>,</a:t>
            </a:r>
            <a:r>
              <a:rPr lang="he-IL" sz="2400"/>
              <a:t> </a:t>
            </a:r>
            <a:r>
              <a:rPr sz="2400"/>
              <a:t>יום בו מתחיל מחזור זמנים חדש.</a:t>
            </a:r>
            <a:endParaRPr sz="2800">
              <a:latin typeface="Calibri" pitchFamily="34" charset="0"/>
              <a:cs typeface="Calibri" pitchFamily="34" charset="0"/>
              <a:sym typeface="Calibri" pitchFamily="34" charset="0"/>
            </a:endParaRPr>
          </a:p>
          <a:p>
            <a:pPr marL="457200" lvl="0" indent="-457200" algn="r" rtl="1">
              <a:lnSpc>
                <a:spcPct val="80000"/>
              </a:lnSpc>
              <a:spcBef>
                <a:spcPts val="1000"/>
              </a:spcBef>
              <a:spcAft>
                <a:spcPct val="0"/>
              </a:spcAft>
              <a:buClr>
                <a:srgbClr val="000000"/>
              </a:buClr>
              <a:buNone/>
            </a:pPr>
            <a:endParaRPr sz="2400"/>
          </a:p>
          <a:p>
            <a:pPr marL="457200" lvl="0" indent="-457200" algn="r" rtl="1">
              <a:lnSpc>
                <a:spcPct val="80000"/>
              </a:lnSpc>
              <a:spcBef>
                <a:spcPts val="1000"/>
              </a:spcBef>
              <a:spcAft>
                <a:spcPct val="0"/>
              </a:spcAft>
              <a:buClr>
                <a:srgbClr val="C00000"/>
              </a:buClr>
              <a:buNone/>
            </a:pPr>
            <a:r>
              <a:rPr lang="he-IL" sz="2400">
                <a:solidFill>
                  <a:srgbClr val="C00000"/>
                </a:solidFill>
              </a:rPr>
              <a:t>2. </a:t>
            </a:r>
            <a:r>
              <a:rPr sz="2400">
                <a:solidFill>
                  <a:srgbClr val="C00000"/>
                </a:solidFill>
              </a:rPr>
              <a:t>ראש השנה כיום הדין- </a:t>
            </a:r>
            <a:r>
              <a:rPr lang="he-IL" sz="2400">
                <a:solidFill>
                  <a:srgbClr val="C00000"/>
                </a:solidFill>
              </a:rPr>
              <a:t> </a:t>
            </a:r>
            <a:r>
              <a:rPr sz="2400"/>
              <a:t>על פי מקורות רבים ביום זה נידון כל העולם אודות מעשיהם בשנה שעברה וכפועל יוצא- </a:t>
            </a:r>
            <a:r>
              <a:rPr lang="he-IL" sz="2400"/>
              <a:t> </a:t>
            </a:r>
            <a:r>
              <a:rPr sz="2400"/>
              <a:t>מה יקרה בשנה הבא</a:t>
            </a:r>
            <a:r>
              <a:rPr lang="he-IL" sz="2400"/>
              <a:t>ה.</a:t>
            </a:r>
            <a:r>
              <a:rPr sz="2400"/>
              <a:t> הימים שמתחילים בראש השנה ומסתיימים ביום הכיפורים נקראים "עשרת ימי תשובה" או "הימים הנוראים".</a:t>
            </a:r>
            <a:endParaRPr sz="2800">
              <a:latin typeface="Calibri" pitchFamily="34" charset="0"/>
              <a:cs typeface="Calibri" pitchFamily="34" charset="0"/>
              <a:sym typeface="Calibri" pitchFamily="34" charset="0"/>
            </a:endParaRPr>
          </a:p>
          <a:p>
            <a:pPr marL="457200" lvl="0" indent="-457200" algn="r" rtl="1">
              <a:lnSpc>
                <a:spcPct val="80000"/>
              </a:lnSpc>
              <a:spcBef>
                <a:spcPts val="1000"/>
              </a:spcBef>
              <a:spcAft>
                <a:spcPct val="0"/>
              </a:spcAft>
              <a:buClr>
                <a:srgbClr val="000000"/>
              </a:buClr>
              <a:buNone/>
            </a:pPr>
            <a:endParaRPr sz="2400"/>
          </a:p>
          <a:p>
            <a:pPr marL="457200" lvl="0" indent="-457200" algn="r" rtl="1">
              <a:lnSpc>
                <a:spcPct val="80000"/>
              </a:lnSpc>
              <a:spcBef>
                <a:spcPts val="1000"/>
              </a:spcBef>
              <a:spcAft>
                <a:spcPct val="0"/>
              </a:spcAft>
              <a:buClr>
                <a:srgbClr val="C00000"/>
              </a:buClr>
              <a:buNone/>
            </a:pPr>
            <a:r>
              <a:rPr lang="he-IL" sz="2400">
                <a:solidFill>
                  <a:srgbClr val="C00000"/>
                </a:solidFill>
              </a:rPr>
              <a:t>3. </a:t>
            </a:r>
            <a:r>
              <a:rPr sz="2400">
                <a:solidFill>
                  <a:srgbClr val="C00000"/>
                </a:solidFill>
              </a:rPr>
              <a:t>יום הולדת האדם והאנושות- </a:t>
            </a:r>
            <a:r>
              <a:rPr lang="he-IL" sz="2400">
                <a:solidFill>
                  <a:srgbClr val="C00000"/>
                </a:solidFill>
              </a:rPr>
              <a:t> </a:t>
            </a:r>
            <a:r>
              <a:rPr sz="2400"/>
              <a:t>בו תמה מלאכת הבריאה</a:t>
            </a:r>
            <a:r>
              <a:rPr lang="he-IL" sz="2400"/>
              <a:t> ונברא אדם הראשון</a:t>
            </a:r>
            <a:r>
              <a:rPr sz="2400"/>
              <a:t>.</a:t>
            </a:r>
          </a:p>
          <a:p>
            <a:pPr marL="457200" lvl="0" indent="-457200" algn="r" rtl="1">
              <a:lnSpc>
                <a:spcPct val="80000"/>
              </a:lnSpc>
              <a:spcBef>
                <a:spcPts val="1000"/>
              </a:spcBef>
              <a:spcAft>
                <a:spcPct val="0"/>
              </a:spcAft>
              <a:buClr>
                <a:srgbClr val="000000"/>
              </a:buClr>
              <a:buNone/>
            </a:pPr>
            <a:endParaRPr sz="2400"/>
          </a:p>
          <a:p>
            <a:pPr marL="457200" lvl="0" indent="-457200" algn="r" rtl="1">
              <a:lnSpc>
                <a:spcPct val="80000"/>
              </a:lnSpc>
              <a:spcBef>
                <a:spcPts val="1000"/>
              </a:spcBef>
              <a:spcAft>
                <a:spcPct val="0"/>
              </a:spcAft>
              <a:buClr>
                <a:srgbClr val="000000"/>
              </a:buClr>
              <a:buNone/>
            </a:pPr>
            <a:endParaRPr sz="2800">
              <a:solidFill>
                <a:srgbClr val="C00000"/>
              </a:solidFill>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Google Shape;174;p12"/>
          <p:cNvSpPr>
            <a:spLocks noGrp="1"/>
          </p:cNvSpPr>
          <p:nvPr>
            <p:ph type="title"/>
            <p:custDataLst>
              <p:tags r:id="rId1"/>
            </p:custDataLst>
          </p:nvPr>
        </p:nvSpPr>
        <p:spPr>
          <a:xfrm>
            <a:off x="2125663" y="3060700"/>
            <a:ext cx="7921625" cy="1325563"/>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5400" b="1">
                <a:solidFill>
                  <a:srgbClr val="C00000"/>
                </a:solidFill>
              </a:rPr>
              <a:t>מנהגי החג,</a:t>
            </a:r>
            <a:r>
              <a:rPr lang="he-IL" sz="5400" b="1">
                <a:solidFill>
                  <a:srgbClr val="C00000"/>
                </a:solidFill>
              </a:rPr>
              <a:t> </a:t>
            </a:r>
            <a:r>
              <a:rPr sz="5400" b="1">
                <a:solidFill>
                  <a:srgbClr val="C00000"/>
                </a:solidFill>
              </a:rPr>
              <a:t>מצוותיו וסמליו</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Google Shape;179;p13"/>
          <p:cNvSpPr>
            <a:spLocks noGrp="1"/>
          </p:cNvSpPr>
          <p:nvPr>
            <p:ph type="title"/>
            <p:custDataLst>
              <p:tags r:id="rId1"/>
            </p:custDataLst>
          </p:nvPr>
        </p:nvSpPr>
        <p:spPr>
          <a:xfrm>
            <a:off x="4043363" y="1552575"/>
            <a:ext cx="4645025" cy="10128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3200">
                <a:solidFill>
                  <a:srgbClr val="C00000"/>
                </a:solidFill>
              </a:rPr>
              <a:t>מנהגי החג</a:t>
            </a:r>
            <a:r>
              <a:rPr lang="he-IL" sz="3200">
                <a:solidFill>
                  <a:srgbClr val="C00000"/>
                </a:solidFill>
              </a:rPr>
              <a:t>, </a:t>
            </a:r>
            <a:r>
              <a:rPr sz="3200">
                <a:solidFill>
                  <a:srgbClr val="C00000"/>
                </a:solidFill>
              </a:rPr>
              <a:t>מצוותיו וסמליו</a:t>
            </a:r>
          </a:p>
        </p:txBody>
      </p:sp>
      <p:sp>
        <p:nvSpPr>
          <p:cNvPr id="16387" name="Google Shape;180;p13"/>
          <p:cNvSpPr txBox="1">
            <a:spLocks noGrp="1"/>
          </p:cNvSpPr>
          <p:nvPr>
            <p:ph type="body" idx="1"/>
            <p:custDataLst>
              <p:tags r:id="rId2"/>
            </p:custDataLst>
          </p:nvPr>
        </p:nvSpPr>
        <p:spPr>
          <a:xfrm>
            <a:off x="451262" y="2802575"/>
            <a:ext cx="10902538" cy="3360719"/>
          </a:xfrm>
          <a:prstGeom prst="rect">
            <a:avLst/>
          </a:prstGeom>
          <a:noFill/>
          <a:ln>
            <a:noFill/>
          </a:ln>
        </p:spPr>
        <p:txBody>
          <a:bodyPr spcFirstLastPara="1" wrap="square" lIns="91425" tIns="45700" rIns="91425" bIns="45700" anchor="t" anchorCtr="0">
            <a:normAutofit/>
          </a:bodyPr>
          <a:lstStyle/>
          <a:p>
            <a:pPr marL="228600" marR="0" lvl="0" indent="-228600" algn="r" defTabSz="914400" rtl="1" eaLnBrk="0" fontAlgn="auto" latinLnBrk="0" hangingPunct="0">
              <a:lnSpc>
                <a:spcPct val="70000"/>
              </a:lnSpc>
              <a:spcBef>
                <a:spcPct val="0"/>
              </a:spcBef>
              <a:spcAft>
                <a:spcPct val="0"/>
              </a:spcAft>
              <a:buClr>
                <a:srgbClr val="C00000"/>
              </a:buClr>
              <a:buSzPts val="2380"/>
              <a:buFont typeface="Arial"/>
              <a:buChar char="•"/>
            </a:pPr>
            <a:r>
              <a:rPr kumimoji="0" lang="x-none" sz="238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תקיעה בשופר- </a:t>
            </a:r>
            <a:r>
              <a:rPr kumimoji="0" lang="he-IL" sz="238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 </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אשר לה משמעויות רבות</a:t>
            </a:r>
            <a:r>
              <a:rPr kumimoji="0" lang="he-IL"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פ</a:t>
            </a:r>
            <a:r>
              <a:rPr kumimoji="0" lang="he-IL"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ירושו</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של השם "יום תרועה</a:t>
            </a:r>
            <a:r>
              <a:rPr kumimoji="0" lang="he-IL"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שמצוין בתורה</a:t>
            </a:r>
            <a:r>
              <a:rPr kumimoji="0" lang="he-IL"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קריאה לחשבון נפש כחלק מיום הדי</a:t>
            </a:r>
            <a:r>
              <a:rPr kumimoji="0" lang="he-IL"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ן, </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רמז לשוני מהמדרש שבו כתוב שהשופר קורא לנו "שפרו מעשיכ</a:t>
            </a:r>
            <a:r>
              <a:rPr kumimoji="0" lang="he-IL"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ם".</a:t>
            </a:r>
            <a:endParaRPr kumimoji="0" sz="2380" b="0" i="0" u="none" strike="noStrike" kern="1200" cap="none" spc="0" normalizeH="0" baseline="0" noProof="0">
              <a:solidFill>
                <a:srgbClr val="C00000"/>
              </a:solidFill>
              <a:uLnTx/>
              <a:uFillTx/>
              <a:latin typeface="Arial"/>
              <a:ea typeface="Arial"/>
              <a:cs typeface="Arial"/>
              <a:sym typeface="Arial"/>
            </a:endParaRPr>
          </a:p>
          <a:p>
            <a:pPr marL="228600" marR="0" lvl="0" indent="-228600" algn="r" defTabSz="914400" rtl="1" eaLnBrk="0" fontAlgn="auto" latinLnBrk="0" hangingPunct="0">
              <a:lnSpc>
                <a:spcPct val="70000"/>
              </a:lnSpc>
              <a:spcBef>
                <a:spcPts val="1000"/>
              </a:spcBef>
              <a:spcAft>
                <a:spcPct val="0"/>
              </a:spcAft>
              <a:buClr>
                <a:srgbClr val="C00000"/>
              </a:buClr>
              <a:buSzPts val="2380"/>
              <a:buFont typeface="Arial"/>
              <a:buChar char="•"/>
            </a:pPr>
            <a:r>
              <a:rPr kumimoji="0" lang="x-none" sz="238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אכילת מאכלים שונים אשר מסמלים תקווה לשנה החדשה- </a:t>
            </a:r>
            <a:r>
              <a:rPr kumimoji="0" lang="he-IL" sz="238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 </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כגון</a:t>
            </a:r>
            <a:r>
              <a:rPr kumimoji="0" lang="he-IL"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תפוח בדבש-לשנה מתוקה</a:t>
            </a:r>
            <a:r>
              <a:rPr kumimoji="0" lang="he-IL"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ראש דג- "</a:t>
            </a:r>
            <a:r>
              <a:rPr kumimoji="0" lang="he-IL"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שנהיה לראש ולא לזנב"</a:t>
            </a:r>
            <a:r>
              <a:rPr kumimoji="0" lang="he-IL"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רימון- "שירבו זכויותינו כרימון" וכו'. </a:t>
            </a:r>
            <a:endParaRPr kumimoji="0" sz="2800" b="0" i="0" u="none" strike="noStrike" kern="1200" cap="none" spc="0" normalizeH="0" baseline="0" noProof="0">
              <a:uLnTx/>
              <a:uFillTx/>
            </a:endParaRPr>
          </a:p>
          <a:p>
            <a:pPr marL="228600" marR="0" lvl="0" indent="-228600" algn="r" defTabSz="914400" rtl="1" eaLnBrk="0" fontAlgn="auto" latinLnBrk="0" hangingPunct="0">
              <a:lnSpc>
                <a:spcPct val="70000"/>
              </a:lnSpc>
              <a:spcBef>
                <a:spcPts val="1000"/>
              </a:spcBef>
              <a:spcAft>
                <a:spcPct val="0"/>
              </a:spcAft>
              <a:buClr>
                <a:srgbClr val="C00000"/>
              </a:buClr>
              <a:buSzPts val="2380"/>
              <a:buFont typeface="Arial"/>
              <a:buChar char="•"/>
            </a:pPr>
            <a:r>
              <a:rPr kumimoji="0" lang="x-none" sz="238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תשליך-</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he-IL"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תפילה הנאמרת ביום הראשון של ראש השנ</a:t>
            </a:r>
            <a:r>
              <a:rPr kumimoji="0" lang="he-IL"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ה,</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אחרי תפילת מנחה </a:t>
            </a:r>
            <a:r>
              <a:rPr kumimoji="0" lang="he-IL"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באמצע היום</a:t>
            </a:r>
            <a:r>
              <a:rPr kumimoji="0" lang="he-IL"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על שפת נהר או מקווה מים אחר ומהווה ביטוי לרצון להשליך את ההרגלים הפחות טובים שלנו ולשפר את מעשינו.</a:t>
            </a:r>
            <a:endParaRPr kumimoji="0" sz="2800" b="0" i="0" u="none" strike="noStrike" kern="1200" cap="none" spc="0" normalizeH="0" baseline="0" noProof="0">
              <a:uLnTx/>
              <a:uFillTx/>
            </a:endParaRPr>
          </a:p>
          <a:p>
            <a:pPr marL="228600" marR="0" lvl="0" indent="-228600" algn="r" defTabSz="914400" rtl="1" eaLnBrk="0" fontAlgn="auto" latinLnBrk="0" hangingPunct="0">
              <a:lnSpc>
                <a:spcPct val="70000"/>
              </a:lnSpc>
              <a:spcBef>
                <a:spcPts val="1000"/>
              </a:spcBef>
              <a:spcAft>
                <a:spcPct val="0"/>
              </a:spcAft>
              <a:buClr>
                <a:srgbClr val="C00000"/>
              </a:buClr>
              <a:buSzPts val="2380"/>
              <a:buFont typeface="Arial"/>
              <a:buChar char="•"/>
            </a:pPr>
            <a:r>
              <a:rPr kumimoji="0" lang="x-none" sz="238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ללבוש בגדים חדשים ולבנים</a:t>
            </a:r>
            <a:r>
              <a:rPr kumimoji="0" lang="he-IL" sz="238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 </a:t>
            </a:r>
            <a:r>
              <a:rPr kumimoji="0" lang="x-none" sz="238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a:t>
            </a:r>
            <a:r>
              <a:rPr kumimoji="0" lang="he-IL" sz="238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 </a:t>
            </a:r>
            <a:r>
              <a:rPr kumimoji="0" lang="x-none" sz="238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סמל לטוהר ולתקווה שנפתח את השנה החדשה חלקים ונקיים כדף לבן.</a:t>
            </a:r>
            <a:endParaRPr kumimoji="0" sz="2800" b="0" i="0" u="none" strike="noStrike" kern="1200" cap="none" spc="0" normalizeH="0" baseline="0" noProof="0">
              <a:uLnTx/>
              <a:uFillTx/>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Google Shape;185;p14"/>
          <p:cNvSpPr>
            <a:spLocks noGrp="1"/>
          </p:cNvSpPr>
          <p:nvPr>
            <p:ph type="body" idx="1"/>
            <p:custDataLst>
              <p:tags r:id="rId1"/>
            </p:custDataLst>
          </p:nvPr>
        </p:nvSpPr>
        <p:spPr>
          <a:xfrm>
            <a:off x="3060700" y="2016125"/>
            <a:ext cx="6261100" cy="815975"/>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80000"/>
              </a:lnSpc>
              <a:spcBef>
                <a:spcPct val="0"/>
              </a:spcBef>
              <a:spcAft>
                <a:spcPct val="0"/>
              </a:spcAft>
              <a:buClr>
                <a:srgbClr val="C00000"/>
              </a:buClr>
              <a:buNone/>
            </a:pPr>
            <a:r>
              <a:rPr sz="5400">
                <a:solidFill>
                  <a:srgbClr val="C00000"/>
                </a:solidFill>
              </a:rPr>
              <a:t>הצעות לדיון ושיחה</a:t>
            </a:r>
          </a:p>
        </p:txBody>
      </p:sp>
      <p:sp>
        <p:nvSpPr>
          <p:cNvPr id="17411" name="Google Shape;186;p14"/>
          <p:cNvSpPr/>
          <p:nvPr>
            <p:custDataLst>
              <p:tags r:id="rId2"/>
            </p:custDataLst>
          </p:nvPr>
        </p:nvSpPr>
        <p:spPr>
          <a:xfrm>
            <a:off x="3492500" y="3162300"/>
            <a:ext cx="5829300" cy="977900"/>
          </a:xfrm>
          <a:prstGeom prst="roundRect">
            <a:avLst>
              <a:gd name="adj" fmla="val 16667"/>
            </a:avLst>
          </a:prstGeom>
          <a:solidFill>
            <a:srgbClr val="F8B8C4"/>
          </a:solid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r>
              <a:rPr sz="2400">
                <a:latin typeface="Levenim MT" pitchFamily="2" charset="-79"/>
                <a:cs typeface="Levenim MT" pitchFamily="2" charset="-79"/>
                <a:sym typeface="Levenim MT" pitchFamily="2" charset="-79"/>
              </a:rPr>
              <a:t>כבוד האדם- ראש השנה כיום הולדת האדם </a:t>
            </a:r>
          </a:p>
        </p:txBody>
      </p:sp>
      <p:sp>
        <p:nvSpPr>
          <p:cNvPr id="17412" name="Google Shape;187;p14"/>
          <p:cNvSpPr/>
          <p:nvPr>
            <p:custDataLst>
              <p:tags r:id="rId3"/>
            </p:custDataLst>
          </p:nvPr>
        </p:nvSpPr>
        <p:spPr>
          <a:xfrm>
            <a:off x="3492500" y="4622800"/>
            <a:ext cx="5829300" cy="977900"/>
          </a:xfrm>
          <a:prstGeom prst="roundRect">
            <a:avLst>
              <a:gd name="adj" fmla="val 16667"/>
            </a:avLst>
          </a:prstGeom>
          <a:solidFill>
            <a:srgbClr val="F8B8C4"/>
          </a:solid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r>
              <a:rPr sz="2400">
                <a:latin typeface="Levenim MT" pitchFamily="2" charset="-79"/>
                <a:cs typeface="Levenim MT" pitchFamily="2" charset="-79"/>
                <a:sym typeface="Levenim MT" pitchFamily="2" charset="-79"/>
              </a:rPr>
              <a:t>שנהייה לראש ולא לזנב</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Google Shape;192;p15"/>
          <p:cNvSpPr>
            <a:spLocks noGrp="1"/>
          </p:cNvSpPr>
          <p:nvPr>
            <p:ph type="title"/>
            <p:custDataLst>
              <p:tags r:id="rId1"/>
            </p:custDataLst>
          </p:nvPr>
        </p:nvSpPr>
        <p:spPr>
          <a:xfrm>
            <a:off x="3776663" y="2763838"/>
            <a:ext cx="4691062" cy="1325562"/>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8000" b="1">
                <a:solidFill>
                  <a:srgbClr val="C00000"/>
                </a:solidFill>
              </a:rPr>
              <a:t>צום גדליה</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Google Shape;197;p16"/>
          <p:cNvSpPr>
            <a:spLocks noGrp="1"/>
          </p:cNvSpPr>
          <p:nvPr>
            <p:ph type="body" idx="1"/>
            <p:custDataLst>
              <p:tags r:id="rId1"/>
            </p:custDataLst>
          </p:nvPr>
        </p:nvSpPr>
        <p:spPr>
          <a:xfrm>
            <a:off x="947738" y="2044700"/>
            <a:ext cx="10515600" cy="3148013"/>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None/>
            </a:pPr>
            <a:r>
              <a:rPr sz="3600">
                <a:solidFill>
                  <a:srgbClr val="C00000"/>
                </a:solidFill>
              </a:rPr>
              <a:t>צום גדליה </a:t>
            </a:r>
            <a:r>
              <a:rPr sz="2800"/>
              <a:t>חל בג' בתשרי, היום שבו נרצח גדליה בן אחיקם</a:t>
            </a:r>
            <a:r>
              <a:rPr lang="he-IL" sz="2800"/>
              <a:t>, </a:t>
            </a:r>
            <a:r>
              <a:rPr sz="2800"/>
              <a:t>הנציב האחראי על ממלכת יהודה לאחר הגלית המלך</a:t>
            </a:r>
            <a:r>
              <a:rPr lang="he-IL" sz="2800"/>
              <a:t> והעם</a:t>
            </a:r>
            <a:r>
              <a:rPr sz="2800"/>
              <a:t> וחורבן הבית הראשו</a:t>
            </a:r>
            <a:r>
              <a:rPr lang="he-IL" sz="2800"/>
              <a:t>, </a:t>
            </a:r>
            <a:r>
              <a:rPr sz="2800"/>
              <a:t>שרציחתו הובילה לחורבן ביישוב בארץ.</a:t>
            </a:r>
            <a:endParaRPr sz="2800">
              <a:latin typeface="Calibri" pitchFamily="34" charset="0"/>
              <a:cs typeface="Calibri" pitchFamily="34" charset="0"/>
              <a:sym typeface="Calibri" pitchFamily="34" charset="0"/>
            </a:endParaRPr>
          </a:p>
          <a:p>
            <a:pPr marL="0" lvl="0" indent="0" algn="r" rtl="1">
              <a:lnSpc>
                <a:spcPct val="90000"/>
              </a:lnSpc>
              <a:spcBef>
                <a:spcPts val="1000"/>
              </a:spcBef>
              <a:spcAft>
                <a:spcPct val="0"/>
              </a:spcAft>
              <a:buClr>
                <a:srgbClr val="000000"/>
              </a:buClr>
              <a:buNone/>
            </a:pPr>
            <a:r>
              <a:rPr sz="2800"/>
              <a:t>צום זה הוא אחד מארבעת הצומות המתייחסים לחורבן הקיום הלאומי היהודי בארץ ישראל בימי הבית הראשון והשני.</a:t>
            </a:r>
            <a:endParaRPr sz="2800">
              <a:latin typeface="Calibri" pitchFamily="34" charset="0"/>
              <a:cs typeface="Calibri" pitchFamily="34" charset="0"/>
              <a:sym typeface="Calibri" pitchFamily="34" charset="0"/>
            </a:endParaRPr>
          </a:p>
          <a:p>
            <a:pPr marL="0" lvl="0" indent="0" algn="r" rtl="1">
              <a:lnSpc>
                <a:spcPct val="90000"/>
              </a:lnSpc>
              <a:spcBef>
                <a:spcPts val="1000"/>
              </a:spcBef>
              <a:spcAft>
                <a:spcPct val="0"/>
              </a:spcAft>
              <a:buClr>
                <a:srgbClr val="000000"/>
              </a:buClr>
              <a:buNone/>
            </a:pPr>
            <a:r>
              <a:rPr sz="2800"/>
              <a:t>בצום זה לא אוכלים ולא שותים מעלות השחר </a:t>
            </a:r>
            <a:r>
              <a:rPr lang="he-IL" sz="2800"/>
              <a:t>(</a:t>
            </a:r>
            <a:r>
              <a:rPr sz="2800"/>
              <a:t>הזמן שבו מופיע אור השמש</a:t>
            </a:r>
            <a:r>
              <a:rPr lang="he-IL" sz="2800"/>
              <a:t>) </a:t>
            </a:r>
            <a:r>
              <a:rPr sz="2800"/>
              <a:t>ועד צאת הכוכבים.</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Google Shape;202;p17"/>
          <p:cNvSpPr>
            <a:spLocks noGrp="1"/>
          </p:cNvSpPr>
          <p:nvPr>
            <p:ph type="title"/>
            <p:custDataLst>
              <p:tags r:id="rId1"/>
            </p:custDataLst>
          </p:nvPr>
        </p:nvSpPr>
        <p:spPr>
          <a:xfrm>
            <a:off x="3141663" y="1974850"/>
            <a:ext cx="5689600" cy="1325563"/>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8000" b="1">
                <a:solidFill>
                  <a:srgbClr val="C00000"/>
                </a:solidFill>
              </a:rPr>
              <a:t>יום הכיפורים</a:t>
            </a:r>
          </a:p>
        </p:txBody>
      </p:sp>
      <p:pic>
        <p:nvPicPr>
          <p:cNvPr id="20483" name="Google Shape;203;p17"/>
          <p:cNvPicPr/>
          <p:nvPr>
            <p:custDataLst>
              <p:tags r:id="rId2"/>
            </p:custDataLst>
          </p:nvPr>
        </p:nvPicPr>
        <p:blipFill>
          <a:blip r:embed="rId5"/>
          <a:stretch>
            <a:fillRect/>
          </a:stretch>
        </p:blipFill>
        <p:spPr>
          <a:xfrm>
            <a:off x="3141663" y="3516313"/>
            <a:ext cx="6002337" cy="2528887"/>
          </a:xfrm>
          <a:prstGeom prst="rect">
            <a:avLst/>
          </a:prstGeom>
          <a:noFill/>
          <a:ln>
            <a:noFill/>
            <a:miter lim="8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Google Shape;95;g60608a16e6_0_0"/>
          <p:cNvSpPr txBox="1">
            <a:spLocks noGrp="1"/>
          </p:cNvSpPr>
          <p:nvPr>
            <p:ph type="body" idx="1"/>
            <p:custDataLst>
              <p:tags r:id="rId1"/>
            </p:custDataLst>
          </p:nvPr>
        </p:nvSpPr>
        <p:spPr>
          <a:xfrm>
            <a:off x="838200" y="2182750"/>
            <a:ext cx="10515600" cy="2599800"/>
          </a:xfrm>
          <a:prstGeom prst="rect">
            <a:avLst/>
          </a:prstGeom>
          <a:noFill/>
          <a:ln w="9525" cap="flat" cmpd="sng" algn="ctr">
            <a:noFill/>
            <a:prstDash val="solid"/>
            <a:round/>
            <a:headEnd type="none" w="med" len="med"/>
            <a:tailEnd type="none" w="med" len="med"/>
          </a:ln>
        </p:spPr>
        <p:txBody>
          <a:bodyPr spcFirstLastPara="1" wrap="square" lIns="91425" tIns="45700" rIns="91425" bIns="45700" anchor="t" anchorCtr="0">
            <a:noAutofit/>
          </a:bodyPr>
          <a:lstStyle/>
          <a:p>
            <a:pPr marL="0" marR="0" lvl="0" indent="0" algn="r" defTabSz="914400" rtl="1" eaLnBrk="0" fontAlgn="auto" latinLnBrk="0" hangingPunct="0">
              <a:lnSpc>
                <a:spcPct val="115000"/>
              </a:lnSpc>
              <a:spcBef>
                <a:spcPts val="1200"/>
              </a:spcBef>
              <a:spcAft>
                <a:spcPct val="0"/>
              </a:spcAft>
              <a:buClr>
                <a:srgbClr val="000000"/>
              </a:buClr>
              <a:buSzPts val="1800"/>
              <a:buFont typeface="Arial"/>
              <a:buNone/>
            </a:pPr>
            <a:r>
              <a:rPr kumimoji="0" lang="x-none" sz="21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Calibri"/>
                <a:ea typeface="Calibri"/>
                <a:cs typeface="Calibri"/>
                <a:sym typeface="Calibri"/>
              </a:rPr>
              <a:t>חודש תשרי הוא החודש העשיר בחגים בלוח השנה העברי במהלכו נציין את: ראש השנה, צום גדליה, יום כיפור, חג הסוכות, שמיני עצרת ושמחת תורה.</a:t>
            </a:r>
            <a:br>
              <a:rPr kumimoji="0" lang="x-none" sz="21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Calibri"/>
                <a:ea typeface="Calibri"/>
                <a:cs typeface="Calibri"/>
                <a:sym typeface="Calibri"/>
              </a:rPr>
            </a:br>
            <a:r>
              <a:rPr kumimoji="0" lang="x-none" sz="21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Calibri"/>
                <a:ea typeface="Calibri"/>
                <a:cs typeface="Calibri"/>
                <a:sym typeface="Calibri"/>
              </a:rPr>
              <a:t>האווירה הייחודית בתקופת חודש אלול וחגי תשרי מורגשת היטב בעם היהודי לגווניו וקהילותיו השונות</a:t>
            </a:r>
            <a:r>
              <a:rPr kumimoji="0" lang="x-none" sz="21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Calibri"/>
                <a:ea typeface="Calibri"/>
                <a:cs typeface="Calibri"/>
                <a:sym typeface="Calibri"/>
              </a:rPr>
              <a:t> – אווירת הסיכום וחשבון הנפש, ההתחדשות, המבט קדימה אל מטרות ויעדים חדשים והרצון להתקדם ולהשתפר.</a:t>
            </a:r>
            <a:br>
              <a:rPr kumimoji="0" lang="x-none" sz="21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Calibri"/>
                <a:ea typeface="Calibri"/>
                <a:cs typeface="Calibri"/>
                <a:sym typeface="Calibri"/>
              </a:rPr>
            </a:br>
            <a:r>
              <a:rPr kumimoji="0" lang="x-none" sz="21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Calibri"/>
                <a:ea typeface="Calibri"/>
                <a:cs typeface="Calibri"/>
                <a:sym typeface="Calibri"/>
              </a:rPr>
              <a:t>זוהי הזדמנות ייחודית עבור יחידות צה"ל ומפקדיהם להרחיב את האופקים של היחידה, למלא את המאגרים ומתוך חשבון נפש אישי ויחידתי של החיילים לחזור לשגרה המתחילה מחדש מחוזקים ואיתנים יותר.</a:t>
            </a:r>
            <a:endParaRPr kumimoji="0" sz="2100" b="1" i="0" u="none" strike="noStrike" kern="1200" cap="none" spc="0" normalizeH="0" baseline="0" noProof="0">
              <a:uLnTx/>
              <a:uFillTx/>
            </a:endParaRPr>
          </a:p>
          <a:p>
            <a:pPr marL="0" marR="0" lvl="0" indent="0" algn="just" defTabSz="914400" rtl="1" eaLnBrk="0" fontAlgn="auto" latinLnBrk="0" hangingPunct="0">
              <a:lnSpc>
                <a:spcPct val="115000"/>
              </a:lnSpc>
              <a:spcBef>
                <a:spcPts val="1200"/>
              </a:spcBef>
              <a:spcAft>
                <a:spcPct val="0"/>
              </a:spcAft>
              <a:buClr>
                <a:srgbClr val="000000"/>
              </a:buClr>
              <a:buSzPts val="1100"/>
              <a:buFont typeface="Arial"/>
              <a:buNone/>
            </a:pPr>
            <a:endParaRPr kumimoji="0" sz="2100" b="1" i="0" u="none" strike="noStrike" kern="1200" cap="none" spc="0" normalizeH="0" baseline="0" noProof="0">
              <a:uLnTx/>
              <a:uFillTx/>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Google Shape;208;p18"/>
          <p:cNvSpPr txBox="1">
            <a:spLocks noGrp="1"/>
          </p:cNvSpPr>
          <p:nvPr>
            <p:ph type="body" idx="1"/>
            <p:custDataLst>
              <p:tags r:id="rId1"/>
            </p:custDataLst>
          </p:nvPr>
        </p:nvSpPr>
        <p:spPr>
          <a:xfrm>
            <a:off x="753359" y="2150764"/>
            <a:ext cx="10515600" cy="1031824"/>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r" defTabSz="914400" rtl="1" eaLnBrk="0" fontAlgn="auto" latinLnBrk="0" hangingPunct="0">
              <a:lnSpc>
                <a:spcPct val="90000"/>
              </a:lnSpc>
              <a:spcBef>
                <a:spcPct val="0"/>
              </a:spcBef>
              <a:spcAft>
                <a:spcPct val="0"/>
              </a:spcAft>
              <a:buClr>
                <a:srgbClr val="C00000"/>
              </a:buClr>
              <a:buSzPts val="3200"/>
              <a:buFont typeface="Arial"/>
              <a:buNone/>
            </a:pPr>
            <a:r>
              <a:rPr kumimoji="0" lang="x-none" sz="32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יום הכיפורים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חל ב-י' בתשרי ומקורו </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בתורה</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endParaRPr kumimoji="0" lang="he-IL" sz="2400" b="0" i="0" u="none" strike="noStrike" kern="1200" cap="none" spc="0" normalizeH="0" baseline="0" noProof="0">
              <a:uLnTx/>
              <a:uFillTx/>
              <a:latin typeface="Arial"/>
              <a:ea typeface="Arial"/>
              <a:cs typeface="Arial"/>
              <a:sym typeface="Arial"/>
            </a:endParaRPr>
          </a:p>
          <a:p>
            <a:pPr marL="0" marR="0" lvl="0" indent="0" algn="r" defTabSz="914400" rtl="1" eaLnBrk="0" fontAlgn="auto" latinLnBrk="0" hangingPunct="0">
              <a:lnSpc>
                <a:spcPct val="90000"/>
              </a:lnSpc>
              <a:spcBef>
                <a:spcPct val="0"/>
              </a:spcBef>
              <a:spcAft>
                <a:spcPct val="0"/>
              </a:spcAft>
              <a:buClr>
                <a:srgbClr val="C00000"/>
              </a:buClr>
              <a:buSzPts val="3200"/>
              <a:buFont typeface="Arial"/>
              <a:buNone/>
            </a:pPr>
            <a:r>
              <a:rPr kumimoji="0" lang="he-IL" sz="19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he-IL" sz="21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Calibri"/>
                <a:ea typeface="Calibri"/>
                <a:cs typeface="Calibri"/>
                <a:sym typeface="Calibri"/>
              </a:rPr>
              <a:t>בֶּעָשׂוֹר לַחֹדֶשׁ הַשְּׁבִיעִי הַזֶּה </a:t>
            </a:r>
            <a:r>
              <a:rPr kumimoji="0" lang="he-IL" sz="21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Calibri"/>
                <a:ea typeface="Calibri"/>
                <a:cs typeface="Calibri"/>
                <a:sym typeface="Calibri"/>
              </a:rPr>
              <a:t>יוֹם הַכִּפֻּרִים הוּא</a:t>
            </a:r>
            <a:r>
              <a:rPr kumimoji="0" lang="he-IL" sz="21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Calibri"/>
                <a:ea typeface="Calibri"/>
                <a:cs typeface="Calibri"/>
                <a:sym typeface="Calibri"/>
              </a:rPr>
              <a:t>. מִקְרָא קֹדֶשׁ יִהְיֶה לָכֶם וְעִנִּיתֶם אֶת נַפְשֹׁתֵיכֶם..." </a:t>
            </a:r>
            <a:r>
              <a:rPr kumimoji="0" lang="he-IL" sz="16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Calibri"/>
                <a:ea typeface="Calibri"/>
                <a:cs typeface="Calibri"/>
                <a:sym typeface="Calibri"/>
              </a:rPr>
              <a:t>( ויקרא כג כו-לב)</a:t>
            </a:r>
            <a:endParaRPr kumimoji="0" sz="1600" b="0" i="0" u="none" strike="noStrike" kern="1200" cap="none" spc="0" normalizeH="0" baseline="0" noProof="0">
              <a:uLnTx/>
              <a:uFillTx/>
            </a:endParaRPr>
          </a:p>
          <a:p>
            <a:pPr marL="0" marR="0" lvl="0" indent="0" algn="r" defTabSz="914400" rtl="1" eaLnBrk="0" fontAlgn="auto" latinLnBrk="0" hangingPunct="0">
              <a:lnSpc>
                <a:spcPct val="90000"/>
              </a:lnSpc>
              <a:spcBef>
                <a:spcPts val="1000"/>
              </a:spcBef>
              <a:spcAft>
                <a:spcPct val="0"/>
              </a:spcAft>
              <a:buClr>
                <a:srgbClr val="000000"/>
              </a:buClr>
              <a:buSzPts val="2400"/>
              <a:buFont typeface="Arial"/>
              <a:buNone/>
            </a:pP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הוא נחשב ליום הקדוש ביותר במחזור השנה היהודית ומכונה </a:t>
            </a:r>
            <a:r>
              <a:rPr kumimoji="0" lang="x-none" sz="24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שבת שבתון.</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endParaRPr kumimoji="0" sz="2800" b="0" i="0" u="none" strike="noStrike" kern="1200" cap="none" spc="0" normalizeH="0" baseline="0" noProof="0">
              <a:uLnTx/>
              <a:uFillTx/>
            </a:endParaRPr>
          </a:p>
          <a:p>
            <a:pPr marL="0" marR="0" lvl="0" indent="0" algn="r" defTabSz="914400" rtl="1" eaLnBrk="0" fontAlgn="auto" latinLnBrk="0" hangingPunct="0">
              <a:lnSpc>
                <a:spcPct val="90000"/>
              </a:lnSpc>
              <a:spcBef>
                <a:spcPts val="1000"/>
              </a:spcBef>
              <a:spcAft>
                <a:spcPct val="0"/>
              </a:spcAft>
              <a:buClr>
                <a:srgbClr val="000000"/>
              </a:buClr>
              <a:buSzPts val="2800"/>
              <a:buFont typeface="Arial"/>
              <a:buNone/>
            </a:pPr>
            <a:endParaRPr kumimoji="0" sz="2800" b="0" i="0" u="none" strike="noStrike" kern="1200" cap="none" spc="0" normalizeH="0" baseline="0" noProof="0">
              <a:uLnTx/>
              <a:uFillTx/>
              <a:latin typeface="Varela Round"/>
              <a:ea typeface="Varela Round"/>
              <a:cs typeface="Varela Round"/>
              <a:sym typeface="Varela Round"/>
            </a:endParaRPr>
          </a:p>
        </p:txBody>
      </p:sp>
      <p:pic>
        <p:nvPicPr>
          <p:cNvPr id="21507" name="Google Shape;209;p18"/>
          <p:cNvPicPr/>
          <p:nvPr>
            <p:custDataLst>
              <p:tags r:id="rId2"/>
            </p:custDataLst>
          </p:nvPr>
        </p:nvPicPr>
        <p:blipFill>
          <a:blip r:embed="rId5"/>
          <a:stretch>
            <a:fillRect/>
          </a:stretch>
        </p:blipFill>
        <p:spPr>
          <a:xfrm>
            <a:off x="3097213" y="3565525"/>
            <a:ext cx="5949950" cy="2530475"/>
          </a:xfrm>
          <a:prstGeom prst="rect">
            <a:avLst/>
          </a:prstGeom>
          <a:noFill/>
          <a:ln>
            <a:noFill/>
            <a:miter lim="800000"/>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Google Shape;214;p19"/>
          <p:cNvSpPr>
            <a:spLocks noGrp="1"/>
          </p:cNvSpPr>
          <p:nvPr>
            <p:ph type="title"/>
            <p:custDataLst>
              <p:tags r:id="rId1"/>
            </p:custDataLst>
          </p:nvPr>
        </p:nvSpPr>
        <p:spPr>
          <a:xfrm>
            <a:off x="2457450" y="2763838"/>
            <a:ext cx="8040688" cy="10001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lang="he-IL" sz="5400" b="1">
                <a:solidFill>
                  <a:srgbClr val="C00000"/>
                </a:solidFill>
              </a:rPr>
              <a:t>מה עניינו של יום כיפור?</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Google Shape;220;p20"/>
          <p:cNvSpPr>
            <a:spLocks noGrp="1"/>
          </p:cNvSpPr>
          <p:nvPr>
            <p:ph type="title"/>
            <p:custDataLst>
              <p:tags r:id="rId1"/>
            </p:custDataLst>
          </p:nvPr>
        </p:nvSpPr>
        <p:spPr>
          <a:xfrm>
            <a:off x="9804400" y="0"/>
            <a:ext cx="2387600" cy="1238250"/>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lang="he-IL" sz="2400">
                <a:solidFill>
                  <a:srgbClr val="C00000"/>
                </a:solidFill>
              </a:rPr>
              <a:t>עניינו של יום כיפור</a:t>
            </a:r>
            <a:r>
              <a:rPr sz="2400">
                <a:solidFill>
                  <a:srgbClr val="C00000"/>
                </a:solidFill>
              </a:rPr>
              <a:t>?</a:t>
            </a:r>
          </a:p>
        </p:txBody>
      </p:sp>
      <p:sp>
        <p:nvSpPr>
          <p:cNvPr id="23555" name="Google Shape;221;p20"/>
          <p:cNvSpPr>
            <a:spLocks noGrp="1"/>
          </p:cNvSpPr>
          <p:nvPr>
            <p:ph type="body" idx="1"/>
            <p:custDataLst>
              <p:tags r:id="rId2"/>
            </p:custDataLst>
          </p:nvPr>
        </p:nvSpPr>
        <p:spPr>
          <a:xfrm>
            <a:off x="742950" y="2752725"/>
            <a:ext cx="10744200" cy="2173288"/>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None/>
            </a:pPr>
            <a:r>
              <a:rPr sz="3600">
                <a:solidFill>
                  <a:srgbClr val="C00000"/>
                </a:solidFill>
              </a:rPr>
              <a:t>יום הכיפורים </a:t>
            </a:r>
            <a:r>
              <a:rPr sz="2400"/>
              <a:t>הוא יום החתימה</a:t>
            </a:r>
            <a:r>
              <a:rPr lang="he-IL" sz="2400"/>
              <a:t>, </a:t>
            </a:r>
            <a:r>
              <a:rPr sz="2400"/>
              <a:t>הוא היום שבו נחתם דינו של כל אדם לשנה הבאה</a:t>
            </a:r>
            <a:r>
              <a:rPr lang="he-IL" sz="2400"/>
              <a:t>. </a:t>
            </a:r>
            <a:r>
              <a:rPr sz="2400"/>
              <a:t>הוא היום המרכזי לסליחה,</a:t>
            </a:r>
            <a:r>
              <a:rPr lang="he-IL" sz="2400"/>
              <a:t> </a:t>
            </a:r>
            <a:r>
              <a:rPr sz="2400"/>
              <a:t>מחילה וטהרה שבו ה</a:t>
            </a:r>
            <a:r>
              <a:rPr lang="he-IL" sz="2400"/>
              <a:t>'</a:t>
            </a:r>
            <a:r>
              <a:rPr sz="2400"/>
              <a:t> סולח לחטאים של עמו.</a:t>
            </a:r>
            <a:endParaRPr sz="2800">
              <a:latin typeface="Calibri" pitchFamily="34" charset="0"/>
              <a:cs typeface="Calibri" pitchFamily="34" charset="0"/>
              <a:sym typeface="Calibri" pitchFamily="34" charset="0"/>
            </a:endParaRPr>
          </a:p>
          <a:p>
            <a:pPr marL="0" lvl="0" indent="0" algn="r" rtl="1">
              <a:lnSpc>
                <a:spcPct val="90000"/>
              </a:lnSpc>
              <a:spcBef>
                <a:spcPts val="1000"/>
              </a:spcBef>
              <a:spcAft>
                <a:spcPct val="0"/>
              </a:spcAft>
              <a:buClr>
                <a:srgbClr val="000000"/>
              </a:buClr>
              <a:buNone/>
            </a:pPr>
            <a:r>
              <a:rPr sz="2400"/>
              <a:t>ביום זה האדם </a:t>
            </a:r>
            <a:r>
              <a:rPr lang="he-IL" sz="2400"/>
              <a:t>מתענים מתוך רצון להתעלות מעל הצרכים של היום יום, ולהתמקד ב</a:t>
            </a:r>
            <a:r>
              <a:rPr sz="2400"/>
              <a:t>לק</a:t>
            </a:r>
            <a:r>
              <a:rPr lang="he-IL" sz="2400"/>
              <a:t>י</a:t>
            </a:r>
            <a:r>
              <a:rPr sz="2400"/>
              <a:t>חת אחריות על המעשים</a:t>
            </a:r>
            <a:r>
              <a:rPr lang="he-IL" sz="2400"/>
              <a:t>, תשובה והשתפרות</a:t>
            </a:r>
            <a:r>
              <a:rPr sz="2400"/>
              <a:t>.</a:t>
            </a:r>
            <a:endParaRPr sz="2800">
              <a:latin typeface="Calibri" pitchFamily="34" charset="0"/>
              <a:cs typeface="Calibri" pitchFamily="34" charset="0"/>
              <a:sym typeface="Calibri" pitchFamily="34" charset="0"/>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Google Shape;226;p21"/>
          <p:cNvSpPr>
            <a:spLocks noGrp="1"/>
          </p:cNvSpPr>
          <p:nvPr>
            <p:ph type="title"/>
            <p:custDataLst>
              <p:tags r:id="rId1"/>
            </p:custDataLst>
          </p:nvPr>
        </p:nvSpPr>
        <p:spPr>
          <a:xfrm>
            <a:off x="2019300" y="2728913"/>
            <a:ext cx="8337550" cy="1325562"/>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5400" b="1">
                <a:solidFill>
                  <a:srgbClr val="C00000"/>
                </a:solidFill>
              </a:rPr>
              <a:t>מנהגי הצום</a:t>
            </a:r>
            <a:r>
              <a:rPr lang="he-IL" sz="5400" b="1">
                <a:solidFill>
                  <a:srgbClr val="C00000"/>
                </a:solidFill>
              </a:rPr>
              <a:t>, </a:t>
            </a:r>
            <a:r>
              <a:rPr sz="5400" b="1">
                <a:solidFill>
                  <a:srgbClr val="C00000"/>
                </a:solidFill>
              </a:rPr>
              <a:t>מצוותיו וסמליו</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Google Shape;231;p22"/>
          <p:cNvSpPr>
            <a:spLocks noGrp="1"/>
          </p:cNvSpPr>
          <p:nvPr>
            <p:ph type="body" idx="1"/>
            <p:custDataLst>
              <p:tags r:id="rId1"/>
            </p:custDataLst>
          </p:nvPr>
        </p:nvSpPr>
        <p:spPr>
          <a:xfrm>
            <a:off x="671513" y="2327275"/>
            <a:ext cx="10933112" cy="5059363"/>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228600" lvl="0" indent="-228600" algn="r" rtl="1">
              <a:lnSpc>
                <a:spcPct val="170000"/>
              </a:lnSpc>
              <a:spcBef>
                <a:spcPct val="0"/>
              </a:spcBef>
              <a:spcAft>
                <a:spcPct val="0"/>
              </a:spcAft>
              <a:buClr>
                <a:srgbClr val="C00000"/>
              </a:buClr>
              <a:buChar char="•"/>
            </a:pPr>
            <a:r>
              <a:rPr sz="2200">
                <a:solidFill>
                  <a:srgbClr val="C00000"/>
                </a:solidFill>
              </a:rPr>
              <a:t>המצווה העיקרית של היום היא </a:t>
            </a:r>
            <a:r>
              <a:rPr sz="2200" b="1">
                <a:solidFill>
                  <a:srgbClr val="C00000"/>
                </a:solidFill>
              </a:rPr>
              <a:t>"ועיניתם את נפשותיכם"</a:t>
            </a:r>
            <a:r>
              <a:rPr lang="he-IL" sz="2200" b="1">
                <a:solidFill>
                  <a:srgbClr val="C00000"/>
                </a:solidFill>
              </a:rPr>
              <a:t>, </a:t>
            </a:r>
            <a:r>
              <a:rPr sz="2200">
                <a:solidFill>
                  <a:srgbClr val="C00000"/>
                </a:solidFill>
              </a:rPr>
              <a:t>ממנה למדו חז"ל מספר </a:t>
            </a:r>
            <a:r>
              <a:rPr sz="2200" b="1">
                <a:solidFill>
                  <a:srgbClr val="C00000"/>
                </a:solidFill>
              </a:rPr>
              <a:t>איסורים</a:t>
            </a:r>
            <a:r>
              <a:rPr sz="2200">
                <a:solidFill>
                  <a:srgbClr val="C00000"/>
                </a:solidFill>
              </a:rPr>
              <a:t>- </a:t>
            </a:r>
            <a:r>
              <a:rPr sz="2200"/>
              <a:t>אכילה ושתייה, רחיצה, סיכה </a:t>
            </a:r>
            <a:r>
              <a:rPr lang="he-IL" sz="2200"/>
              <a:t>(</a:t>
            </a:r>
            <a:r>
              <a:rPr sz="2200"/>
              <a:t>שימוש במוצרים קוסמטיים</a:t>
            </a:r>
            <a:r>
              <a:rPr lang="he-IL" sz="2200"/>
              <a:t>)</a:t>
            </a:r>
            <a:r>
              <a:rPr sz="2200"/>
              <a:t>, נעילת הסנדל </a:t>
            </a:r>
            <a:r>
              <a:rPr lang="he-IL" sz="2200"/>
              <a:t>(</a:t>
            </a:r>
            <a:r>
              <a:rPr sz="2200"/>
              <a:t>נעליים העשויות מעור</a:t>
            </a:r>
            <a:r>
              <a:rPr lang="he-IL" sz="2200"/>
              <a:t>) </a:t>
            </a:r>
            <a:r>
              <a:rPr sz="2200"/>
              <a:t>תשמיש המיטה </a:t>
            </a:r>
            <a:r>
              <a:rPr lang="he-IL" sz="2200"/>
              <a:t>(</a:t>
            </a:r>
            <a:r>
              <a:rPr sz="2200"/>
              <a:t>קיום יחסי אישות</a:t>
            </a:r>
            <a:r>
              <a:rPr lang="he-IL" sz="2200"/>
              <a:t>).</a:t>
            </a:r>
          </a:p>
          <a:p>
            <a:pPr marL="228600" lvl="0" indent="-228600" algn="r" rtl="1">
              <a:lnSpc>
                <a:spcPct val="170000"/>
              </a:lnSpc>
              <a:spcBef>
                <a:spcPts val="1000"/>
              </a:spcBef>
              <a:spcAft>
                <a:spcPct val="0"/>
              </a:spcAft>
              <a:buClr>
                <a:srgbClr val="C00000"/>
              </a:buClr>
              <a:buChar char="•"/>
            </a:pPr>
            <a:r>
              <a:rPr sz="2200">
                <a:solidFill>
                  <a:srgbClr val="C00000"/>
                </a:solidFill>
              </a:rPr>
              <a:t>כפרות-</a:t>
            </a:r>
            <a:r>
              <a:rPr sz="2200"/>
              <a:t> </a:t>
            </a:r>
            <a:r>
              <a:rPr lang="he-IL" sz="2200"/>
              <a:t> </a:t>
            </a:r>
            <a:r>
              <a:rPr sz="2200"/>
              <a:t>כפרות נערכות בערב יום הכיפורים</a:t>
            </a:r>
            <a:r>
              <a:rPr lang="he-IL" sz="2200"/>
              <a:t>. </a:t>
            </a:r>
            <a:r>
              <a:rPr sz="2200"/>
              <a:t>כוונת מנהג זה היא להעביר מעלינו כל גזירה רעה</a:t>
            </a:r>
            <a:r>
              <a:rPr lang="he-IL" sz="2200"/>
              <a:t>. </a:t>
            </a:r>
            <a:r>
              <a:rPr sz="2200"/>
              <a:t>בעבר נהגו לקיים את המנהג בתרנגול אשר סובבוהו מעל לראשי בני המשפחה ובנוסח המקובל העבירו כביכול את המעשים השליליים מבני האדם אליו</a:t>
            </a:r>
            <a:r>
              <a:rPr lang="he-IL" sz="2200"/>
              <a:t>. </a:t>
            </a:r>
            <a:r>
              <a:rPr sz="2200"/>
              <a:t>לאחר שחיטתו העבירו אותו כמאכל לנזקקים. בימינו נהוג לערוך כפרות בכסף במקום השימוש בתרנגול ולתת אותו לנזקקים לצדקה.</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None/>
            </a:pPr>
            <a:endParaRPr sz="1200">
              <a:latin typeface="Varela Round"/>
              <a:cs typeface="Varela Round"/>
              <a:sym typeface="Varela Round"/>
            </a:endParaRPr>
          </a:p>
        </p:txBody>
      </p:sp>
      <p:sp>
        <p:nvSpPr>
          <p:cNvPr id="25603" name="Google Shape;232;p22"/>
          <p:cNvSpPr>
            <a:spLocks noGrp="1"/>
          </p:cNvSpPr>
          <p:nvPr>
            <p:ph type="title"/>
            <p:custDataLst>
              <p:tags r:id="rId2"/>
            </p:custDataLst>
          </p:nvPr>
        </p:nvSpPr>
        <p:spPr>
          <a:xfrm>
            <a:off x="3584575" y="1187450"/>
            <a:ext cx="5105400" cy="1325563"/>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3200" b="1">
                <a:solidFill>
                  <a:srgbClr val="C00000"/>
                </a:solidFill>
              </a:rPr>
              <a:t>מנהגי הצום, מצוותיו וסמליו</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Google Shape;237;p23"/>
          <p:cNvSpPr>
            <a:spLocks noGrp="1"/>
          </p:cNvSpPr>
          <p:nvPr>
            <p:ph type="title"/>
            <p:custDataLst>
              <p:tags r:id="rId1"/>
            </p:custDataLst>
          </p:nvPr>
        </p:nvSpPr>
        <p:spPr>
          <a:xfrm>
            <a:off x="3646488" y="1679575"/>
            <a:ext cx="5148262" cy="874713"/>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3200" b="1">
                <a:solidFill>
                  <a:srgbClr val="C00000"/>
                </a:solidFill>
              </a:rPr>
              <a:t>מנהגי הצום</a:t>
            </a:r>
            <a:r>
              <a:rPr lang="he-IL" sz="3200" b="1">
                <a:solidFill>
                  <a:srgbClr val="C00000"/>
                </a:solidFill>
              </a:rPr>
              <a:t>, </a:t>
            </a:r>
            <a:r>
              <a:rPr sz="3200" b="1">
                <a:solidFill>
                  <a:srgbClr val="C00000"/>
                </a:solidFill>
              </a:rPr>
              <a:t>מצוותיו וסמליו</a:t>
            </a:r>
            <a:endParaRPr sz="3200">
              <a:solidFill>
                <a:srgbClr val="C00000"/>
              </a:solidFill>
            </a:endParaRPr>
          </a:p>
        </p:txBody>
      </p:sp>
      <p:sp>
        <p:nvSpPr>
          <p:cNvPr id="26627" name="Google Shape;238;p23"/>
          <p:cNvSpPr>
            <a:spLocks noGrp="1"/>
          </p:cNvSpPr>
          <p:nvPr>
            <p:ph type="body" idx="1"/>
            <p:custDataLst>
              <p:tags r:id="rId2"/>
            </p:custDataLst>
          </p:nvPr>
        </p:nvSpPr>
        <p:spPr>
          <a:xfrm>
            <a:off x="450850" y="2552700"/>
            <a:ext cx="11026775" cy="3598863"/>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228600" lvl="0" indent="-228600" algn="r" rtl="1">
              <a:lnSpc>
                <a:spcPct val="80000"/>
              </a:lnSpc>
              <a:spcBef>
                <a:spcPct val="0"/>
              </a:spcBef>
              <a:spcAft>
                <a:spcPct val="0"/>
              </a:spcAft>
              <a:buClr>
                <a:srgbClr val="C00000"/>
              </a:buClr>
              <a:buChar char="•"/>
            </a:pPr>
            <a:r>
              <a:rPr sz="2400">
                <a:solidFill>
                  <a:srgbClr val="C00000"/>
                </a:solidFill>
              </a:rPr>
              <a:t>טבילה במקווה- </a:t>
            </a:r>
            <a:r>
              <a:rPr lang="he-IL" sz="2400">
                <a:solidFill>
                  <a:srgbClr val="C00000"/>
                </a:solidFill>
              </a:rPr>
              <a:t> </a:t>
            </a:r>
            <a:r>
              <a:rPr sz="2400"/>
              <a:t>כסמל לטוהרה.</a:t>
            </a:r>
            <a:endParaRPr sz="2800">
              <a:latin typeface="Calibri" pitchFamily="34" charset="0"/>
              <a:cs typeface="Calibri" pitchFamily="34" charset="0"/>
              <a:sym typeface="Calibri" pitchFamily="34" charset="0"/>
            </a:endParaRPr>
          </a:p>
          <a:p>
            <a:pPr marL="228600" lvl="0" indent="-228600" algn="r" rtl="1">
              <a:lnSpc>
                <a:spcPct val="80000"/>
              </a:lnSpc>
              <a:spcBef>
                <a:spcPts val="1000"/>
              </a:spcBef>
              <a:spcAft>
                <a:spcPct val="0"/>
              </a:spcAft>
              <a:buClr>
                <a:srgbClr val="C00000"/>
              </a:buClr>
              <a:buChar char="•"/>
            </a:pPr>
            <a:r>
              <a:rPr sz="2400">
                <a:solidFill>
                  <a:srgbClr val="C00000"/>
                </a:solidFill>
              </a:rPr>
              <a:t>סעודה גדולה לפני הצום.</a:t>
            </a:r>
            <a:endParaRPr sz="2800">
              <a:latin typeface="Calibri" pitchFamily="34" charset="0"/>
              <a:cs typeface="Calibri" pitchFamily="34" charset="0"/>
              <a:sym typeface="Calibri" pitchFamily="34" charset="0"/>
            </a:endParaRPr>
          </a:p>
          <a:p>
            <a:pPr marL="228600" lvl="0" indent="-228600" algn="r" rtl="1">
              <a:lnSpc>
                <a:spcPct val="80000"/>
              </a:lnSpc>
              <a:spcBef>
                <a:spcPts val="1000"/>
              </a:spcBef>
              <a:spcAft>
                <a:spcPct val="0"/>
              </a:spcAft>
              <a:buClr>
                <a:srgbClr val="C00000"/>
              </a:buClr>
              <a:buChar char="•"/>
            </a:pPr>
            <a:r>
              <a:rPr sz="2400">
                <a:solidFill>
                  <a:srgbClr val="C00000"/>
                </a:solidFill>
              </a:rPr>
              <a:t>ללבוש בגדים לבנים- </a:t>
            </a:r>
            <a:r>
              <a:rPr lang="he-IL" sz="2400">
                <a:solidFill>
                  <a:srgbClr val="C00000"/>
                </a:solidFill>
              </a:rPr>
              <a:t> </a:t>
            </a:r>
            <a:r>
              <a:rPr sz="2400"/>
              <a:t>כסמל לטוהר.</a:t>
            </a:r>
            <a:endParaRPr sz="2800">
              <a:latin typeface="Calibri" pitchFamily="34" charset="0"/>
              <a:cs typeface="Calibri" pitchFamily="34" charset="0"/>
              <a:sym typeface="Calibri" pitchFamily="34" charset="0"/>
            </a:endParaRPr>
          </a:p>
          <a:p>
            <a:pPr marL="228600" lvl="0" indent="-228600" algn="r" rtl="1">
              <a:lnSpc>
                <a:spcPct val="80000"/>
              </a:lnSpc>
              <a:spcBef>
                <a:spcPts val="1000"/>
              </a:spcBef>
              <a:spcAft>
                <a:spcPct val="0"/>
              </a:spcAft>
              <a:buClr>
                <a:srgbClr val="C00000"/>
              </a:buClr>
              <a:buChar char="•"/>
            </a:pPr>
            <a:r>
              <a:rPr sz="2400">
                <a:solidFill>
                  <a:srgbClr val="C00000"/>
                </a:solidFill>
              </a:rPr>
              <a:t>להתפלל בבית הכנסת</a:t>
            </a:r>
            <a:r>
              <a:rPr sz="2400"/>
              <a:t>.</a:t>
            </a:r>
            <a:endParaRPr sz="2800">
              <a:latin typeface="Calibri" pitchFamily="34" charset="0"/>
              <a:cs typeface="Calibri" pitchFamily="34" charset="0"/>
              <a:sym typeface="Calibri" pitchFamily="34" charset="0"/>
            </a:endParaRPr>
          </a:p>
          <a:p>
            <a:pPr marL="228600" lvl="0" indent="-228600" algn="r" rtl="1">
              <a:lnSpc>
                <a:spcPct val="80000"/>
              </a:lnSpc>
              <a:spcBef>
                <a:spcPts val="1000"/>
              </a:spcBef>
              <a:spcAft>
                <a:spcPct val="0"/>
              </a:spcAft>
              <a:buClr>
                <a:srgbClr val="000000"/>
              </a:buClr>
              <a:buChar char="•"/>
            </a:pPr>
            <a:r>
              <a:rPr sz="2400"/>
              <a:t>במדינת ישראל יום זה זוכה לכבוד מיוחד</a:t>
            </a:r>
            <a:r>
              <a:rPr lang="he-IL" sz="2400"/>
              <a:t>, </a:t>
            </a:r>
            <a:r>
              <a:rPr sz="2400"/>
              <a:t>וככלל מקומות העבודה</a:t>
            </a:r>
            <a:r>
              <a:rPr lang="he-IL" sz="2400"/>
              <a:t>, </a:t>
            </a:r>
            <a:r>
              <a:rPr sz="2400"/>
              <a:t>הקניות והבילויים סגורים</a:t>
            </a:r>
            <a:r>
              <a:rPr lang="he-IL" sz="2400"/>
              <a:t>,</a:t>
            </a:r>
            <a:r>
              <a:rPr sz="2400"/>
              <a:t> וכמעט שאין נסיעת רכבים בכבישים. </a:t>
            </a:r>
            <a:endParaRPr lang="he-IL" sz="2400"/>
          </a:p>
          <a:p>
            <a:pPr marL="228600" lvl="0" indent="-228600" algn="r" rtl="1">
              <a:lnSpc>
                <a:spcPct val="80000"/>
              </a:lnSpc>
              <a:spcBef>
                <a:spcPts val="1000"/>
              </a:spcBef>
              <a:spcAft>
                <a:spcPct val="0"/>
              </a:spcAft>
              <a:buClr>
                <a:srgbClr val="000000"/>
              </a:buClr>
              <a:buChar char="•"/>
            </a:pPr>
            <a:r>
              <a:rPr sz="2400"/>
              <a:t>בצה"ל חדרי האוכל סגורים</a:t>
            </a:r>
            <a:r>
              <a:rPr lang="he-IL" sz="2400"/>
              <a:t>, </a:t>
            </a:r>
            <a:r>
              <a:rPr sz="2400"/>
              <a:t>וארוחות למעוניינים ולאוכלים מסיבות מבצעיות מוגשות במקומות המיועדים לכך</a:t>
            </a:r>
            <a:r>
              <a:rPr lang="he-IL" sz="2400"/>
              <a:t>, </a:t>
            </a:r>
            <a:r>
              <a:rPr sz="2400"/>
              <a:t>בבתי הכנסת נערכות תפילות</a:t>
            </a:r>
            <a:r>
              <a:rPr lang="he-IL" sz="2400"/>
              <a:t> החג המיוחדות.</a:t>
            </a:r>
            <a:endParaRPr sz="2800">
              <a:latin typeface="Varela Round"/>
              <a:cs typeface="Varela Round"/>
              <a:sym typeface="Varela Round"/>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Google Shape;243;p24"/>
          <p:cNvSpPr>
            <a:spLocks noGrp="1"/>
          </p:cNvSpPr>
          <p:nvPr>
            <p:ph type="body" idx="1"/>
            <p:custDataLst>
              <p:tags r:id="rId1"/>
            </p:custDataLst>
          </p:nvPr>
        </p:nvSpPr>
        <p:spPr>
          <a:xfrm>
            <a:off x="3670300" y="1952625"/>
            <a:ext cx="5168900" cy="803275"/>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80000"/>
              </a:lnSpc>
              <a:spcBef>
                <a:spcPct val="0"/>
              </a:spcBef>
              <a:spcAft>
                <a:spcPct val="0"/>
              </a:spcAft>
              <a:buClr>
                <a:srgbClr val="C00000"/>
              </a:buClr>
              <a:buNone/>
            </a:pPr>
            <a:r>
              <a:rPr sz="5400">
                <a:solidFill>
                  <a:srgbClr val="C00000"/>
                </a:solidFill>
              </a:rPr>
              <a:t>הצעה לדיון ושיחה</a:t>
            </a:r>
          </a:p>
        </p:txBody>
      </p:sp>
      <p:sp>
        <p:nvSpPr>
          <p:cNvPr id="27651" name="Google Shape;244;p24"/>
          <p:cNvSpPr/>
          <p:nvPr>
            <p:custDataLst>
              <p:tags r:id="rId2"/>
            </p:custDataLst>
          </p:nvPr>
        </p:nvSpPr>
        <p:spPr>
          <a:xfrm>
            <a:off x="2959100" y="3390900"/>
            <a:ext cx="6362700" cy="1651000"/>
          </a:xfrm>
          <a:prstGeom prst="roundRect">
            <a:avLst>
              <a:gd name="adj" fmla="val 16667"/>
            </a:avLst>
          </a:prstGeom>
          <a:solidFill>
            <a:srgbClr val="F8B8C4"/>
          </a:solid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r>
              <a:rPr sz="3200">
                <a:latin typeface="Levenim MT" pitchFamily="2" charset="-79"/>
                <a:cs typeface="Levenim MT" pitchFamily="2" charset="-79"/>
                <a:sym typeface="Levenim MT" pitchFamily="2" charset="-79"/>
              </a:rPr>
              <a:t>עד שירצה את חברו</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Google Shape;249;p25"/>
          <p:cNvSpPr>
            <a:spLocks noGrp="1"/>
          </p:cNvSpPr>
          <p:nvPr>
            <p:ph type="title"/>
            <p:custDataLst>
              <p:tags r:id="rId1"/>
            </p:custDataLst>
          </p:nvPr>
        </p:nvSpPr>
        <p:spPr>
          <a:xfrm>
            <a:off x="860425" y="2074863"/>
            <a:ext cx="10515600" cy="1325562"/>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lnSpc>
                <a:spcPct val="90000"/>
              </a:lnSpc>
              <a:spcBef>
                <a:spcPct val="0"/>
              </a:spcBef>
              <a:spcAft>
                <a:spcPct val="0"/>
              </a:spcAft>
              <a:buClr>
                <a:srgbClr val="C00000"/>
              </a:buClr>
              <a:buFont typeface="Arial"/>
              <a:buNone/>
            </a:pPr>
            <a:r>
              <a:rPr sz="8000">
                <a:solidFill>
                  <a:srgbClr val="C00000"/>
                </a:solidFill>
              </a:rPr>
              <a:t>חג סוכות</a:t>
            </a:r>
          </a:p>
        </p:txBody>
      </p:sp>
      <p:pic>
        <p:nvPicPr>
          <p:cNvPr id="28675" name="Google Shape;250;p25"/>
          <p:cNvPicPr/>
          <p:nvPr>
            <p:custDataLst>
              <p:tags r:id="rId2"/>
            </p:custDataLst>
          </p:nvPr>
        </p:nvPicPr>
        <p:blipFill>
          <a:blip r:embed="rId5"/>
          <a:stretch>
            <a:fillRect/>
          </a:stretch>
        </p:blipFill>
        <p:spPr>
          <a:xfrm>
            <a:off x="2825750" y="3524250"/>
            <a:ext cx="6583363" cy="2708275"/>
          </a:xfrm>
          <a:prstGeom prst="rect">
            <a:avLst/>
          </a:prstGeom>
          <a:noFill/>
          <a:ln>
            <a:noFill/>
            <a:miter lim="800000"/>
          </a:ln>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Google Shape;255;p26"/>
          <p:cNvSpPr>
            <a:spLocks noGrp="1"/>
          </p:cNvSpPr>
          <p:nvPr>
            <p:ph type="body" idx="1"/>
            <p:custDataLst>
              <p:tags r:id="rId1"/>
            </p:custDataLst>
          </p:nvPr>
        </p:nvSpPr>
        <p:spPr>
          <a:xfrm>
            <a:off x="838200" y="1825625"/>
            <a:ext cx="10515600" cy="1430338"/>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None/>
            </a:pPr>
            <a:r>
              <a:rPr sz="3600">
                <a:solidFill>
                  <a:srgbClr val="C00000"/>
                </a:solidFill>
              </a:rPr>
              <a:t>חג הסוכות </a:t>
            </a:r>
            <a:r>
              <a:rPr sz="2400"/>
              <a:t>חל ב- ט"ו בתשרי ונמשך שבעה ימים</a:t>
            </a:r>
            <a:r>
              <a:rPr lang="he-IL" sz="2400"/>
              <a:t>. </a:t>
            </a:r>
            <a:r>
              <a:rPr sz="2400"/>
              <a:t>סוכות הוא אחד משלושת הרגלים </a:t>
            </a:r>
            <a:r>
              <a:rPr lang="he-IL" sz="2400"/>
              <a:t>(</a:t>
            </a:r>
            <a:r>
              <a:rPr sz="2400"/>
              <a:t>פסח, שבועות וסוכות</a:t>
            </a:r>
            <a:r>
              <a:rPr lang="he-IL" sz="2400"/>
              <a:t>), </a:t>
            </a:r>
            <a:r>
              <a:rPr sz="2400"/>
              <a:t>בהם היו עולים יהודים מרחבי הארץ והתפוצות אל בית המקדש שבירושלים.</a:t>
            </a:r>
          </a:p>
        </p:txBody>
      </p:sp>
      <p:pic>
        <p:nvPicPr>
          <p:cNvPr id="29699" name="Google Shape;256;p26"/>
          <p:cNvPicPr/>
          <p:nvPr>
            <p:custDataLst>
              <p:tags r:id="rId2"/>
            </p:custDataLst>
          </p:nvPr>
        </p:nvPicPr>
        <p:blipFill>
          <a:blip r:embed="rId5"/>
          <a:stretch>
            <a:fillRect/>
          </a:stretch>
        </p:blipFill>
        <p:spPr>
          <a:xfrm>
            <a:off x="2803525" y="3255963"/>
            <a:ext cx="6584950" cy="2706687"/>
          </a:xfrm>
          <a:prstGeom prst="rect">
            <a:avLst/>
          </a:prstGeom>
          <a:noFill/>
          <a:ln>
            <a:noFill/>
            <a:miter lim="800000"/>
          </a:ln>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Google Shape;261;p27"/>
          <p:cNvSpPr>
            <a:spLocks noGrp="1"/>
          </p:cNvSpPr>
          <p:nvPr>
            <p:ph type="title"/>
            <p:custDataLst>
              <p:tags r:id="rId1"/>
            </p:custDataLst>
          </p:nvPr>
        </p:nvSpPr>
        <p:spPr>
          <a:xfrm>
            <a:off x="2047875" y="2998788"/>
            <a:ext cx="8172450" cy="1325562"/>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5400">
                <a:solidFill>
                  <a:srgbClr val="C00000"/>
                </a:solidFill>
              </a:rPr>
              <a:t>למה מציינים את חג הסוכות?</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Google Shape;101;g60608a16e6_0_7"/>
          <p:cNvSpPr>
            <a:spLocks noGrp="1"/>
          </p:cNvSpPr>
          <p:nvPr>
            <p:ph type="title"/>
            <p:custDataLst>
              <p:tags r:id="rId1"/>
            </p:custDataLst>
          </p:nvPr>
        </p:nvSpPr>
        <p:spPr>
          <a:xfrm>
            <a:off x="838200" y="365125"/>
            <a:ext cx="10515600" cy="1325563"/>
          </a:xfrm>
          <a:prstGeom prst="rect">
            <a:avLst/>
          </a:prstGeom>
          <a:noFill/>
          <a:ln cap="flat">
            <a:noFill/>
            <a:prstDash val="solid"/>
            <a:round/>
            <a:headEnd type="none" w="med" len="med"/>
            <a:tailEnd type="none" w="med" len="med"/>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l" rtl="0">
              <a:lnSpc>
                <a:spcPct val="90000"/>
              </a:lnSpc>
              <a:spcBef>
                <a:spcPct val="0"/>
              </a:spcBef>
              <a:spcAft>
                <a:spcPct val="0"/>
              </a:spcAft>
              <a:buNone/>
            </a:pPr>
            <a:endParaRPr sz="4400">
              <a:latin typeface="Calibri" pitchFamily="34" charset="0"/>
              <a:ea typeface="Calibri" pitchFamily="34" charset="0"/>
              <a:sym typeface="Calibri" pitchFamily="34" charset="0"/>
            </a:endParaRPr>
          </a:p>
        </p:txBody>
      </p:sp>
      <p:sp>
        <p:nvSpPr>
          <p:cNvPr id="4099" name="Google Shape;102;g60608a16e6_0_7"/>
          <p:cNvSpPr>
            <a:spLocks noGrp="1"/>
          </p:cNvSpPr>
          <p:nvPr>
            <p:ph type="body" idx="1"/>
            <p:custDataLst>
              <p:tags r:id="rId2"/>
            </p:custDataLst>
          </p:nvPr>
        </p:nvSpPr>
        <p:spPr>
          <a:xfrm>
            <a:off x="838200" y="1825625"/>
            <a:ext cx="10515600" cy="4351338"/>
          </a:xfrm>
          <a:prstGeom prst="rect">
            <a:avLst/>
          </a:prstGeom>
          <a:noFill/>
          <a:ln cap="flat">
            <a:noFill/>
            <a:prstDash val="solid"/>
            <a:round/>
            <a:headEnd type="none" w="med" len="med"/>
            <a:tailEnd type="none" w="med" len="med"/>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just" rtl="1">
              <a:lnSpc>
                <a:spcPct val="115000"/>
              </a:lnSpc>
              <a:spcBef>
                <a:spcPts val="1200"/>
              </a:spcBef>
              <a:spcAft>
                <a:spcPct val="0"/>
              </a:spcAft>
              <a:buClr>
                <a:srgbClr val="000000"/>
              </a:buClr>
              <a:buFont typeface="Arial"/>
              <a:buNone/>
            </a:pPr>
            <a:r>
              <a:rPr sz="2100">
                <a:latin typeface="Calibri" pitchFamily="34" charset="0"/>
                <a:cs typeface="Calibri" pitchFamily="34" charset="0"/>
                <a:sym typeface="Calibri" pitchFamily="34" charset="0"/>
              </a:rPr>
              <a:t>המצגת שלפניכם תתן לכם את האפשרות להרחיב את המידע על החגים הללו בקרב החיילים וכן לערוך דיון ומחשבה על הערכים העולים מן החג ועל ערכי צה"ל העולים ממנו.</a:t>
            </a:r>
          </a:p>
          <a:p>
            <a:pPr marL="0" lvl="0" indent="0" algn="just" rtl="1">
              <a:lnSpc>
                <a:spcPct val="115000"/>
              </a:lnSpc>
              <a:spcBef>
                <a:spcPts val="1200"/>
              </a:spcBef>
              <a:spcAft>
                <a:spcPct val="0"/>
              </a:spcAft>
              <a:buClr>
                <a:srgbClr val="000000"/>
              </a:buClr>
              <a:buFont typeface="Arial"/>
              <a:buNone/>
            </a:pPr>
            <a:r>
              <a:rPr sz="2100">
                <a:latin typeface="Calibri" pitchFamily="34" charset="0"/>
                <a:cs typeface="Calibri" pitchFamily="34" charset="0"/>
                <a:sym typeface="Calibri" pitchFamily="34" charset="0"/>
              </a:rPr>
              <a:t>בשקופית הבאה תמצאו טבלת כפתורים, כל כפתור יוביל אתכם למידע על החג ואופציה לדיון ומחשבה.</a:t>
            </a:r>
            <a:br>
              <a:rPr sz="2100">
                <a:latin typeface="Calibri" pitchFamily="34" charset="0"/>
                <a:cs typeface="Calibri" pitchFamily="34" charset="0"/>
                <a:sym typeface="Calibri" pitchFamily="34" charset="0"/>
              </a:rPr>
            </a:br>
            <a:r>
              <a:rPr sz="2100">
                <a:latin typeface="Calibri" pitchFamily="34" charset="0"/>
                <a:cs typeface="Calibri" pitchFamily="34" charset="0"/>
                <a:sym typeface="Calibri" pitchFamily="34" charset="0"/>
              </a:rPr>
              <a:t>בסיום כל דיון יופיע הכפתור        שיאפשר לכם לחזור לטבלה הראשית עם כל החגים ולבחור בחג אחר.</a:t>
            </a:r>
            <a:br>
              <a:rPr sz="2100">
                <a:latin typeface="Calibri" pitchFamily="34" charset="0"/>
                <a:cs typeface="Calibri" pitchFamily="34" charset="0"/>
                <a:sym typeface="Calibri" pitchFamily="34" charset="0"/>
              </a:rPr>
            </a:br>
            <a:r>
              <a:rPr sz="2100">
                <a:latin typeface="Calibri" pitchFamily="34" charset="0"/>
                <a:cs typeface="Calibri" pitchFamily="34" charset="0"/>
                <a:sym typeface="Calibri" pitchFamily="34" charset="0"/>
              </a:rPr>
              <a:t>במידה ותרצו לערוך עוד דיון על אותו החג תוכלו ללחוץ על המסך והמצגת תמשיך לדיון הנוסף בנושא החג שבחרתם.</a:t>
            </a:r>
          </a:p>
          <a:p>
            <a:pPr marL="0" lvl="0" indent="0" algn="just" rtl="1">
              <a:lnSpc>
                <a:spcPct val="115000"/>
              </a:lnSpc>
              <a:spcBef>
                <a:spcPts val="1200"/>
              </a:spcBef>
              <a:spcAft>
                <a:spcPct val="0"/>
              </a:spcAft>
              <a:buClr>
                <a:srgbClr val="000000"/>
              </a:buClr>
              <a:buFont typeface="Arial"/>
              <a:buNone/>
            </a:pPr>
            <a:r>
              <a:rPr sz="2100" b="1">
                <a:latin typeface="Calibri" pitchFamily="34" charset="0"/>
                <a:cs typeface="Calibri" pitchFamily="34" charset="0"/>
                <a:sym typeface="Calibri" pitchFamily="34" charset="0"/>
              </a:rPr>
              <a:t>שתתחדש עלינו שנה טובה ומתוקה!</a:t>
            </a:r>
            <a:endParaRPr sz="2800">
              <a:latin typeface="Calibri" pitchFamily="34" charset="0"/>
              <a:cs typeface="Calibri" pitchFamily="34" charset="0"/>
              <a:sym typeface="Calibri" pitchFamily="34" charset="0"/>
            </a:endParaRPr>
          </a:p>
        </p:txBody>
      </p:sp>
      <p:pic>
        <p:nvPicPr>
          <p:cNvPr id="4100" name="Google Shape;103;g60608a16e6_0_7"/>
          <p:cNvPicPr/>
          <p:nvPr>
            <p:custDataLst>
              <p:tags r:id="rId3"/>
            </p:custDataLst>
          </p:nvPr>
        </p:nvPicPr>
        <p:blipFill>
          <a:blip r:embed="rId6"/>
          <a:stretch>
            <a:fillRect/>
          </a:stretch>
        </p:blipFill>
        <p:spPr>
          <a:xfrm>
            <a:off x="8029575" y="3255963"/>
            <a:ext cx="407988" cy="466725"/>
          </a:xfrm>
          <a:prstGeom prst="rect">
            <a:avLst/>
          </a:prstGeom>
          <a:noFill/>
          <a:ln>
            <a:noFill/>
            <a:miter lim="800000"/>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Google Shape;266;p28"/>
          <p:cNvSpPr>
            <a:spLocks noGrp="1"/>
          </p:cNvSpPr>
          <p:nvPr>
            <p:ph type="title"/>
            <p:custDataLst>
              <p:tags r:id="rId1"/>
            </p:custDataLst>
          </p:nvPr>
        </p:nvSpPr>
        <p:spPr>
          <a:xfrm>
            <a:off x="9994900" y="0"/>
            <a:ext cx="2197100" cy="1435100"/>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2400">
                <a:solidFill>
                  <a:srgbClr val="C00000"/>
                </a:solidFill>
              </a:rPr>
              <a:t>למה מציינים את חג סוכות?</a:t>
            </a:r>
          </a:p>
        </p:txBody>
      </p:sp>
      <p:sp>
        <p:nvSpPr>
          <p:cNvPr id="31747" name="Google Shape;267;p28"/>
          <p:cNvSpPr>
            <a:spLocks noGrp="1"/>
          </p:cNvSpPr>
          <p:nvPr>
            <p:ph type="body" idx="1"/>
            <p:custDataLst>
              <p:tags r:id="rId2"/>
            </p:custDataLst>
          </p:nvPr>
        </p:nvSpPr>
        <p:spPr>
          <a:xfrm>
            <a:off x="898525" y="2532063"/>
            <a:ext cx="10515600" cy="2282825"/>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514350" lvl="0" indent="-514350" algn="r" rtl="1">
              <a:lnSpc>
                <a:spcPct val="90000"/>
              </a:lnSpc>
              <a:spcBef>
                <a:spcPct val="0"/>
              </a:spcBef>
              <a:spcAft>
                <a:spcPct val="0"/>
              </a:spcAft>
              <a:buClr>
                <a:srgbClr val="C00000"/>
              </a:buClr>
              <a:buAutoNum type="arabicPeriod"/>
            </a:pPr>
            <a:r>
              <a:rPr sz="2800">
                <a:solidFill>
                  <a:srgbClr val="C00000"/>
                </a:solidFill>
              </a:rPr>
              <a:t>אזכור אירוע היסטורי- </a:t>
            </a:r>
            <a:r>
              <a:rPr lang="he-IL" sz="2800">
                <a:solidFill>
                  <a:srgbClr val="C00000"/>
                </a:solidFill>
              </a:rPr>
              <a:t> </a:t>
            </a:r>
            <a:r>
              <a:rPr sz="2800"/>
              <a:t>לאחר יציאת בני ישראל ממצרים נדדו בני ישראל במדבר במגורים ארעיים </a:t>
            </a:r>
            <a:r>
              <a:rPr lang="he-IL" sz="2800"/>
              <a:t>(</a:t>
            </a:r>
            <a:r>
              <a:rPr sz="2800"/>
              <a:t>זמניים</a:t>
            </a:r>
            <a:r>
              <a:rPr lang="he-IL" sz="2800"/>
              <a:t>) </a:t>
            </a:r>
            <a:r>
              <a:rPr sz="2800"/>
              <a:t>ללא קורת גג קבועה.</a:t>
            </a:r>
            <a:endParaRPr sz="2800">
              <a:latin typeface="Calibri" pitchFamily="34" charset="0"/>
              <a:cs typeface="Calibri" pitchFamily="34" charset="0"/>
              <a:sym typeface="Calibri" pitchFamily="34" charset="0"/>
            </a:endParaRPr>
          </a:p>
          <a:p>
            <a:pPr marL="514350" lvl="0" indent="-514350" algn="r" rtl="1">
              <a:lnSpc>
                <a:spcPct val="90000"/>
              </a:lnSpc>
              <a:spcBef>
                <a:spcPts val="1000"/>
              </a:spcBef>
              <a:spcAft>
                <a:spcPct val="0"/>
              </a:spcAft>
              <a:buClr>
                <a:srgbClr val="C00000"/>
              </a:buClr>
              <a:buAutoNum type="arabicPeriod"/>
            </a:pPr>
            <a:r>
              <a:rPr sz="2800">
                <a:solidFill>
                  <a:srgbClr val="C00000"/>
                </a:solidFill>
              </a:rPr>
              <a:t>חג האסיף- </a:t>
            </a:r>
            <a:r>
              <a:rPr lang="he-IL" sz="2800">
                <a:solidFill>
                  <a:srgbClr val="C00000"/>
                </a:solidFill>
              </a:rPr>
              <a:t> </a:t>
            </a:r>
            <a:r>
              <a:rPr sz="2800"/>
              <a:t>חג זה הוא חלק מן המעגל החקלאי בארץ ישראל ולכן מכונה כך,</a:t>
            </a:r>
            <a:r>
              <a:rPr lang="he-IL" sz="2800"/>
              <a:t> </a:t>
            </a:r>
            <a:r>
              <a:rPr sz="2800"/>
              <a:t>שכן בתקופה בה הוא חל מסתיים איסוף הפירות והתבואה של העונה הקודמת. </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Google Shape;272;p29"/>
          <p:cNvSpPr>
            <a:spLocks noGrp="1"/>
          </p:cNvSpPr>
          <p:nvPr>
            <p:ph type="title"/>
            <p:custDataLst>
              <p:tags r:id="rId1"/>
            </p:custDataLst>
          </p:nvPr>
        </p:nvSpPr>
        <p:spPr>
          <a:xfrm>
            <a:off x="2438400" y="2962275"/>
            <a:ext cx="7500938" cy="1325563"/>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5400">
                <a:solidFill>
                  <a:srgbClr val="C00000"/>
                </a:solidFill>
              </a:rPr>
              <a:t>מנהגי החג, מצוותיו וסמליו</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Google Shape;278;p30"/>
          <p:cNvSpPr>
            <a:spLocks noGrp="1"/>
          </p:cNvSpPr>
          <p:nvPr>
            <p:ph type="title"/>
            <p:custDataLst>
              <p:tags r:id="rId1"/>
            </p:custDataLst>
          </p:nvPr>
        </p:nvSpPr>
        <p:spPr>
          <a:xfrm>
            <a:off x="3101975" y="1454150"/>
            <a:ext cx="5330825" cy="1325563"/>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3200">
                <a:solidFill>
                  <a:srgbClr val="C00000"/>
                </a:solidFill>
              </a:rPr>
              <a:t>מנהגי החג, מצוותיו וסמליו</a:t>
            </a:r>
          </a:p>
        </p:txBody>
      </p:sp>
      <p:sp>
        <p:nvSpPr>
          <p:cNvPr id="33795" name="Google Shape;279;p30"/>
          <p:cNvSpPr txBox="1">
            <a:spLocks noGrp="1"/>
          </p:cNvSpPr>
          <p:nvPr>
            <p:ph type="body" idx="1"/>
            <p:custDataLst>
              <p:tags r:id="rId2"/>
            </p:custDataLst>
          </p:nvPr>
        </p:nvSpPr>
        <p:spPr>
          <a:xfrm>
            <a:off x="838200" y="2375065"/>
            <a:ext cx="10515600" cy="4184231"/>
          </a:xfrm>
          <a:prstGeom prst="rect">
            <a:avLst/>
          </a:prstGeom>
          <a:noFill/>
          <a:ln>
            <a:noFill/>
          </a:ln>
        </p:spPr>
        <p:txBody>
          <a:bodyPr spcFirstLastPara="1" wrap="square" lIns="91425" tIns="45700" rIns="91425" bIns="45700" anchor="t" anchorCtr="0">
            <a:normAutofit/>
          </a:bodyPr>
          <a:lstStyle/>
          <a:p>
            <a:pPr marL="228600" marR="0" lvl="0" indent="-228600" algn="r" defTabSz="914400" rtl="1" eaLnBrk="0" fontAlgn="auto" latinLnBrk="0" hangingPunct="0">
              <a:lnSpc>
                <a:spcPct val="70000"/>
              </a:lnSpc>
              <a:spcBef>
                <a:spcPct val="0"/>
              </a:spcBef>
              <a:spcAft>
                <a:spcPct val="0"/>
              </a:spcAft>
              <a:buClr>
                <a:srgbClr val="C00000"/>
              </a:buClr>
              <a:buSzPts val="1960"/>
              <a:buFont typeface="Arial"/>
              <a:buChar char="•"/>
            </a:pPr>
            <a:r>
              <a:rPr kumimoji="0" lang="x-none" sz="196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הסוכה-</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בניית הסוכה ולהתגורר בסוכה הנמצאת תחת כיפת השמיים. </a:t>
            </a:r>
            <a:endParaRPr kumimoji="0" sz="2800" b="0" i="0" u="none" strike="noStrike" kern="1200" cap="none" spc="0" normalizeH="0" baseline="0" noProof="0">
              <a:uLnTx/>
              <a:uFillTx/>
            </a:endParaRPr>
          </a:p>
          <a:p>
            <a:pPr marL="228600" marR="0" lvl="0" indent="-228600" algn="r" defTabSz="914400" rtl="1" eaLnBrk="0" fontAlgn="auto" latinLnBrk="0" hangingPunct="0">
              <a:lnSpc>
                <a:spcPct val="70000"/>
              </a:lnSpc>
              <a:spcBef>
                <a:spcPts val="1000"/>
              </a:spcBef>
              <a:spcAft>
                <a:spcPct val="0"/>
              </a:spcAft>
              <a:buClr>
                <a:srgbClr val="C00000"/>
              </a:buClr>
              <a:buSzPts val="1960"/>
              <a:buFont typeface="Arial"/>
              <a:buChar char="•"/>
            </a:pPr>
            <a:r>
              <a:rPr kumimoji="0" lang="x-none" sz="196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מצוות ארבעת המינים-  </a:t>
            </a:r>
            <a:r>
              <a:rPr kumimoji="0" lang="he-IL" sz="196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אחת המצוות המרכזיות של החג</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ארבעת המינים </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אתרוג, לולב, הדס וערבה</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ניטלים </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מונפים</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בכל יום מימי החג </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מלבד בשבת</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endParaRPr kumimoji="0" sz="2800" b="0" i="0" u="none" strike="noStrike" kern="1200" cap="none" spc="0" normalizeH="0" baseline="0" noProof="0">
              <a:uLnTx/>
              <a:uFillTx/>
            </a:endParaRPr>
          </a:p>
          <a:p>
            <a:pPr marL="228600" marR="0" lvl="0" indent="-228600" algn="r" defTabSz="914400" rtl="1" eaLnBrk="0" fontAlgn="auto" latinLnBrk="0" hangingPunct="0">
              <a:lnSpc>
                <a:spcPct val="70000"/>
              </a:lnSpc>
              <a:spcBef>
                <a:spcPts val="1000"/>
              </a:spcBef>
              <a:spcAft>
                <a:spcPct val="0"/>
              </a:spcAft>
              <a:buClr>
                <a:srgbClr val="C00000"/>
              </a:buClr>
              <a:buSzPts val="1960"/>
              <a:buFont typeface="Arial"/>
              <a:buChar char="•"/>
            </a:pPr>
            <a:r>
              <a:rPr kumimoji="0" lang="x-none" sz="196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שמחת בית השואבה-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בזמן שבית המקדש היה קיים</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נערך במהלך ימי חול המועד טקס "ניסוך המים</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שנקשר בשמחה גדולה המכונה "שמחת בית השואבה"</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לאחר חורבן בית המקדש לא יכלו להתקיים אירועי שמחת בית השואבה במתכונת הקבועה</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וכז</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כ</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ר להם נערכים אירועים בעל שם זהה בקהילות רבות.</a:t>
            </a:r>
            <a:endParaRPr kumimoji="0" sz="2800" b="0" i="0" u="none" strike="noStrike" kern="1200" cap="none" spc="0" normalizeH="0" baseline="0" noProof="0">
              <a:uLnTx/>
              <a:uFillTx/>
            </a:endParaRPr>
          </a:p>
          <a:p>
            <a:pPr marL="228600" marR="0" lvl="0" indent="-228600" algn="r" defTabSz="914400" rtl="1" eaLnBrk="0" fontAlgn="auto" latinLnBrk="0" hangingPunct="0">
              <a:lnSpc>
                <a:spcPct val="70000"/>
              </a:lnSpc>
              <a:spcBef>
                <a:spcPts val="1000"/>
              </a:spcBef>
              <a:spcAft>
                <a:spcPct val="0"/>
              </a:spcAft>
              <a:buClr>
                <a:srgbClr val="C00000"/>
              </a:buClr>
              <a:buSzPts val="1960"/>
              <a:buFont typeface="Arial"/>
              <a:buChar char="•"/>
            </a:pPr>
            <a:r>
              <a:rPr kumimoji="0" lang="x-none" sz="196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קריאת מגילת "קהלת</a:t>
            </a:r>
            <a:r>
              <a:rPr kumimoji="0" lang="he-IL" sz="196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a:t>
            </a:r>
            <a:r>
              <a:rPr kumimoji="0" lang="x-none" sz="196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בשבת חול המועד סוכות</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חלק מן התוכן עליו מדברת המגילה היא המקום הנכון של השמחה, במה ראוי לשמוח :"</a:t>
            </a:r>
            <a:r>
              <a:rPr kumimoji="0" lang="he-IL" sz="20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Calibri"/>
                <a:ea typeface="Calibri"/>
                <a:cs typeface="Calibri"/>
                <a:sym typeface="Calibri"/>
              </a:rPr>
              <a:t>וְשִׁבַּחְתִּי אֲנִי אֶת הַשִּׂמְחָה..." ומה נחשב שמחה של הוללות "לִשְׂחוֹק אָמַרְתִּי מְהוֹלָל וּלְשִׂמְחָה מַה זֹּה עֹשָׂה"</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endParaRPr kumimoji="0" sz="2800" b="0" i="0" u="none" strike="noStrike" kern="1200" cap="none" spc="0" normalizeH="0" baseline="0" noProof="0">
              <a:uLnTx/>
              <a:uFillTx/>
            </a:endParaRPr>
          </a:p>
          <a:p>
            <a:pPr marL="228600" marR="0" lvl="0" indent="-228600" algn="r" defTabSz="914400" rtl="1" eaLnBrk="0" fontAlgn="auto" latinLnBrk="0" hangingPunct="0">
              <a:lnSpc>
                <a:spcPct val="70000"/>
              </a:lnSpc>
              <a:spcBef>
                <a:spcPts val="1000"/>
              </a:spcBef>
              <a:spcAft>
                <a:spcPct val="0"/>
              </a:spcAft>
              <a:buClr>
                <a:srgbClr val="C00000"/>
              </a:buClr>
              <a:buSzPts val="1960"/>
              <a:buFont typeface="Arial"/>
              <a:buChar char="•"/>
            </a:pPr>
            <a:r>
              <a:rPr kumimoji="0" lang="x-none" sz="196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הושענא רבה- </a:t>
            </a:r>
            <a:r>
              <a:rPr kumimoji="0" lang="he-IL" sz="196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בכל אחד מימות הסוכות נוהגים להקיף את בימת בית הכנסת עם ארבעת המינים ולומר פיוטי תפילה לשנה גשומה ותקווה לישועה מצרות הפרט והכלל.</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היות והקריאה החוזרת בפיוטים אלה היא "הושע נא"</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הם נקראים "הושענות"</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ביום השביעי מקיפים את הבימה שבע פעמים</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כשבכל הקפה נאמר פיוט אחר.</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בשל כך נקרא יום זה "יום הושענא רבה</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מנהג</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עוד מזמן הנביאים</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הוא לחבוט באדמה חמישה ענפי ערבה ביום זה</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בזמן שבית המקדש</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היה קיים</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היו זוקפים בימות </a:t>
            </a:r>
            <a:r>
              <a:rPr kumimoji="0" lang="he-IL"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חג ה</a:t>
            </a:r>
            <a:r>
              <a:rPr kumimoji="0" lang="x-none" sz="196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סוכות ענפי ערבה לצד המזבח.</a:t>
            </a:r>
            <a:endParaRPr kumimoji="0" sz="2800" b="0" i="0" u="none" strike="noStrike" kern="1200" cap="none" spc="0" normalizeH="0" baseline="0" noProof="0">
              <a:uLnTx/>
              <a:uFillTx/>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Google Shape;284;p31"/>
          <p:cNvSpPr>
            <a:spLocks noGrp="1"/>
          </p:cNvSpPr>
          <p:nvPr>
            <p:ph type="title"/>
            <p:custDataLst>
              <p:tags r:id="rId1"/>
            </p:custDataLst>
          </p:nvPr>
        </p:nvSpPr>
        <p:spPr>
          <a:xfrm>
            <a:off x="719138" y="2247900"/>
            <a:ext cx="10895012" cy="1325563"/>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lnSpc>
                <a:spcPct val="90000"/>
              </a:lnSpc>
              <a:spcBef>
                <a:spcPct val="0"/>
              </a:spcBef>
              <a:spcAft>
                <a:spcPct val="0"/>
              </a:spcAft>
              <a:buClr>
                <a:srgbClr val="C00000"/>
              </a:buClr>
              <a:buFont typeface="Arial"/>
              <a:buNone/>
            </a:pPr>
            <a:r>
              <a:rPr sz="8000">
                <a:solidFill>
                  <a:srgbClr val="C00000"/>
                </a:solidFill>
              </a:rPr>
              <a:t>שמיני עצרת ושמחת תורה</a:t>
            </a:r>
          </a:p>
        </p:txBody>
      </p:sp>
      <p:pic>
        <p:nvPicPr>
          <p:cNvPr id="34819" name="Google Shape;285;p31"/>
          <p:cNvPicPr/>
          <p:nvPr>
            <p:custDataLst>
              <p:tags r:id="rId2"/>
            </p:custDataLst>
          </p:nvPr>
        </p:nvPicPr>
        <p:blipFill>
          <a:blip r:embed="rId5"/>
          <a:stretch>
            <a:fillRect/>
          </a:stretch>
        </p:blipFill>
        <p:spPr>
          <a:xfrm>
            <a:off x="2865438" y="3573463"/>
            <a:ext cx="6403975" cy="2716212"/>
          </a:xfrm>
          <a:prstGeom prst="rect">
            <a:avLst/>
          </a:prstGeom>
          <a:noFill/>
          <a:ln>
            <a:noFill/>
            <a:miter lim="800000"/>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Google Shape;290;p32"/>
          <p:cNvSpPr>
            <a:spLocks noGrp="1"/>
          </p:cNvSpPr>
          <p:nvPr>
            <p:ph type="body" idx="1"/>
            <p:custDataLst>
              <p:tags r:id="rId1"/>
            </p:custDataLst>
          </p:nvPr>
        </p:nvSpPr>
        <p:spPr>
          <a:xfrm>
            <a:off x="838200" y="1825625"/>
            <a:ext cx="10515600" cy="4351338"/>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None/>
            </a:pPr>
            <a:r>
              <a:rPr sz="3600">
                <a:solidFill>
                  <a:srgbClr val="C00000"/>
                </a:solidFill>
              </a:rPr>
              <a:t>שמיני עצרת </a:t>
            </a:r>
            <a:r>
              <a:rPr sz="2800"/>
              <a:t>חל ב- כ"ב בתשר</a:t>
            </a:r>
            <a:r>
              <a:rPr lang="he-IL" sz="2800"/>
              <a:t>י,</a:t>
            </a:r>
            <a:r>
              <a:rPr sz="2800"/>
              <a:t> הוא יום חג הצמוד לסוכות אך מהווה חג בפני עצמו</a:t>
            </a:r>
            <a:r>
              <a:rPr lang="he-IL" sz="2800"/>
              <a:t>. </a:t>
            </a:r>
            <a:r>
              <a:rPr sz="2800"/>
              <a:t>שמיני עצרת הוא גם יום שמחת תורה בארץ ישראל </a:t>
            </a:r>
            <a:r>
              <a:rPr lang="he-IL" sz="2800"/>
              <a:t>(</a:t>
            </a:r>
            <a:r>
              <a:rPr sz="2800"/>
              <a:t>ובתפוצות </a:t>
            </a:r>
            <a:r>
              <a:rPr lang="he-IL" sz="2800"/>
              <a:t>א</a:t>
            </a:r>
            <a:r>
              <a:rPr sz="2800"/>
              <a:t>לו שני ימים נפרדים</a:t>
            </a:r>
            <a:r>
              <a:rPr lang="he-IL" sz="2800"/>
              <a:t>).</a:t>
            </a:r>
          </a:p>
        </p:txBody>
      </p:sp>
      <p:pic>
        <p:nvPicPr>
          <p:cNvPr id="35843" name="Google Shape;291;p32"/>
          <p:cNvPicPr/>
          <p:nvPr>
            <p:custDataLst>
              <p:tags r:id="rId2"/>
            </p:custDataLst>
          </p:nvPr>
        </p:nvPicPr>
        <p:blipFill>
          <a:blip r:embed="rId5"/>
          <a:stretch>
            <a:fillRect/>
          </a:stretch>
        </p:blipFill>
        <p:spPr>
          <a:xfrm>
            <a:off x="2895600" y="3605213"/>
            <a:ext cx="6400800" cy="2719387"/>
          </a:xfrm>
          <a:prstGeom prst="rect">
            <a:avLst/>
          </a:prstGeom>
          <a:noFill/>
          <a:ln>
            <a:noFill/>
            <a:miter lim="800000"/>
          </a:ln>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Google Shape;296;p33"/>
          <p:cNvSpPr txBox="1">
            <a:spLocks noGrp="1"/>
          </p:cNvSpPr>
          <p:nvPr>
            <p:ph type="title"/>
            <p:custDataLst>
              <p:tags r:id="rId1"/>
            </p:custDataLst>
          </p:nvPr>
        </p:nvSpPr>
        <p:spPr>
          <a:xfrm>
            <a:off x="597408" y="2401189"/>
            <a:ext cx="11134344" cy="1325563"/>
          </a:xfrm>
          <a:prstGeom prst="rect">
            <a:avLst/>
          </a:prstGeom>
          <a:noFill/>
          <a:ln>
            <a:noFill/>
          </a:ln>
        </p:spPr>
        <p:txBody>
          <a:bodyPr spcFirstLastPara="1" wrap="square" lIns="91425" tIns="45700" rIns="91425" bIns="45700" anchor="ctr" anchorCtr="0">
            <a:normAutofit/>
          </a:bodyPr>
          <a:lstStyle/>
          <a:p>
            <a:pPr marL="0" marR="0" lvl="0" indent="0" algn="r" defTabSz="914400" rtl="1" eaLnBrk="0" fontAlgn="auto" latinLnBrk="0" hangingPunct="0">
              <a:lnSpc>
                <a:spcPct val="90000"/>
              </a:lnSpc>
              <a:spcBef>
                <a:spcPct val="0"/>
              </a:spcBef>
              <a:spcAft>
                <a:spcPct val="0"/>
              </a:spcAft>
              <a:buClr>
                <a:srgbClr val="C00000"/>
              </a:buClr>
              <a:buSzPts val="4860"/>
              <a:buFont typeface="Arial"/>
              <a:buNone/>
            </a:pPr>
            <a:r>
              <a:rPr kumimoji="0" lang="x-none" sz="486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למה מציינים את שמיני עצרת ושמחת תורה?</a:t>
            </a:r>
            <a:endParaRPr kumimoji="0" sz="4860" b="0" i="0" u="none" strike="noStrike" kern="1200" cap="none" spc="0" normalizeH="0" baseline="0" noProof="0">
              <a:solidFill>
                <a:srgbClr val="C00000"/>
              </a:solidFill>
              <a:uLnTx/>
              <a:uFillTx/>
              <a:latin typeface="Arial"/>
              <a:ea typeface="Arial"/>
              <a:cs typeface="Arial"/>
              <a:sym typeface="Arial"/>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Google Shape;301;p34"/>
          <p:cNvSpPr>
            <a:spLocks noGrp="1"/>
          </p:cNvSpPr>
          <p:nvPr>
            <p:ph type="title"/>
            <p:custDataLst>
              <p:tags r:id="rId1"/>
            </p:custDataLst>
          </p:nvPr>
        </p:nvSpPr>
        <p:spPr>
          <a:xfrm>
            <a:off x="9823450" y="0"/>
            <a:ext cx="2368550" cy="1098550"/>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2400">
                <a:solidFill>
                  <a:srgbClr val="C00000"/>
                </a:solidFill>
              </a:rPr>
              <a:t>למה מציינים את שמיני עצרת ושמחת תורה?</a:t>
            </a:r>
          </a:p>
        </p:txBody>
      </p:sp>
      <p:sp>
        <p:nvSpPr>
          <p:cNvPr id="37891" name="Google Shape;302;p34"/>
          <p:cNvSpPr>
            <a:spLocks noGrp="1"/>
          </p:cNvSpPr>
          <p:nvPr>
            <p:ph type="body" idx="1"/>
            <p:custDataLst>
              <p:tags r:id="rId2"/>
            </p:custDataLst>
          </p:nvPr>
        </p:nvSpPr>
        <p:spPr>
          <a:xfrm>
            <a:off x="935038" y="2263775"/>
            <a:ext cx="10515600" cy="2441575"/>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514350" lvl="0" indent="-514350" algn="r" rtl="1">
              <a:lnSpc>
                <a:spcPct val="90000"/>
              </a:lnSpc>
              <a:spcBef>
                <a:spcPct val="0"/>
              </a:spcBef>
              <a:spcAft>
                <a:spcPct val="0"/>
              </a:spcAft>
              <a:buClr>
                <a:srgbClr val="C00000"/>
              </a:buClr>
              <a:buAutoNum type="arabicPeriod"/>
            </a:pPr>
            <a:r>
              <a:rPr sz="2800">
                <a:solidFill>
                  <a:srgbClr val="C00000"/>
                </a:solidFill>
              </a:rPr>
              <a:t>סיום מחזור הקריאה בתורה- </a:t>
            </a:r>
            <a:r>
              <a:rPr lang="he-IL" sz="2800">
                <a:solidFill>
                  <a:srgbClr val="C00000"/>
                </a:solidFill>
              </a:rPr>
              <a:t> </a:t>
            </a:r>
            <a:r>
              <a:rPr sz="2800"/>
              <a:t>בכל שבת נקראת פרשה אחת מן התורה- פרשת השבוע, יום שמחת תודה הוא היום בו מסתיים מחזור הקריאה בפרשת </a:t>
            </a:r>
            <a:r>
              <a:rPr lang="he-IL" sz="2800"/>
              <a:t>(</a:t>
            </a:r>
            <a:r>
              <a:rPr sz="2800"/>
              <a:t>"וזאת הברכה</a:t>
            </a:r>
            <a:r>
              <a:rPr lang="he-IL" sz="2800"/>
              <a:t>") </a:t>
            </a:r>
            <a:r>
              <a:rPr sz="2800"/>
              <a:t>האחרונה בספר דברים ומתחיל מיד מחזור חדש בפרשת "בראשית".</a:t>
            </a:r>
            <a:endParaRPr lang="he-IL" sz="2800">
              <a:latin typeface="Calibri" pitchFamily="34" charset="0"/>
              <a:sym typeface="Calibri" pitchFamily="34" charset="0"/>
            </a:endParaRPr>
          </a:p>
          <a:p>
            <a:pPr marL="514350" lvl="0" indent="-514350" algn="r" rtl="1">
              <a:lnSpc>
                <a:spcPct val="90000"/>
              </a:lnSpc>
              <a:spcBef>
                <a:spcPct val="0"/>
              </a:spcBef>
              <a:spcAft>
                <a:spcPct val="0"/>
              </a:spcAft>
              <a:buClr>
                <a:srgbClr val="C00000"/>
              </a:buClr>
              <a:buNone/>
            </a:pPr>
            <a:r>
              <a:rPr lang="he-IL" sz="2800">
                <a:solidFill>
                  <a:srgbClr val="C00000"/>
                </a:solidFill>
              </a:rPr>
              <a:t>2</a:t>
            </a:r>
            <a:r>
              <a:rPr sz="2800">
                <a:solidFill>
                  <a:srgbClr val="C00000"/>
                </a:solidFill>
              </a:rPr>
              <a:t>.</a:t>
            </a:r>
            <a:r>
              <a:rPr lang="he-IL" sz="2800">
                <a:solidFill>
                  <a:srgbClr val="C00000"/>
                </a:solidFill>
              </a:rPr>
              <a:t> </a:t>
            </a:r>
            <a:r>
              <a:rPr sz="2800">
                <a:solidFill>
                  <a:srgbClr val="C00000"/>
                </a:solidFill>
              </a:rPr>
              <a:t>תחילת עונת הגשמים.</a:t>
            </a:r>
            <a:endParaRPr sz="2800">
              <a:latin typeface="Calibri" pitchFamily="34" charset="0"/>
              <a:cs typeface="Calibri" pitchFamily="34" charset="0"/>
              <a:sym typeface="Calibri" pitchFamily="34" charset="0"/>
            </a:endParaRPr>
          </a:p>
          <a:p>
            <a:pPr marL="514350" lvl="0" indent="-514350" algn="r" rtl="1">
              <a:lnSpc>
                <a:spcPct val="90000"/>
              </a:lnSpc>
              <a:spcBef>
                <a:spcPts val="1000"/>
              </a:spcBef>
              <a:spcAft>
                <a:spcPct val="0"/>
              </a:spcAft>
              <a:buClr>
                <a:srgbClr val="000000"/>
              </a:buClr>
              <a:buNone/>
            </a:pPr>
            <a:endParaRPr sz="2800"/>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Google Shape;307;p35"/>
          <p:cNvSpPr>
            <a:spLocks noGrp="1"/>
          </p:cNvSpPr>
          <p:nvPr>
            <p:ph type="title"/>
            <p:custDataLst>
              <p:tags r:id="rId1"/>
            </p:custDataLst>
          </p:nvPr>
        </p:nvSpPr>
        <p:spPr>
          <a:xfrm>
            <a:off x="2133600" y="2816225"/>
            <a:ext cx="7623175" cy="1325563"/>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5400">
                <a:solidFill>
                  <a:srgbClr val="C00000"/>
                </a:solidFill>
              </a:rPr>
              <a:t>מנהגי החג, מצוותיו וסמליו</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Google Shape;312;p36"/>
          <p:cNvSpPr txBox="1">
            <a:spLocks noGrp="1"/>
          </p:cNvSpPr>
          <p:nvPr>
            <p:ph type="title"/>
            <p:custDataLst>
              <p:tags r:id="rId1"/>
            </p:custDataLst>
          </p:nvPr>
        </p:nvSpPr>
        <p:spPr>
          <a:xfrm>
            <a:off x="3802380" y="1647412"/>
            <a:ext cx="4587240" cy="866267"/>
          </a:xfrm>
          <a:prstGeom prst="rect">
            <a:avLst/>
          </a:prstGeom>
          <a:noFill/>
          <a:ln>
            <a:noFill/>
          </a:ln>
        </p:spPr>
        <p:txBody>
          <a:bodyPr spcFirstLastPara="1" wrap="square" lIns="91425" tIns="45700" rIns="91425" bIns="45700" anchor="ctr" anchorCtr="0">
            <a:normAutofit/>
          </a:bodyPr>
          <a:lstStyle/>
          <a:p>
            <a:pPr marL="0" marR="0" lvl="0" indent="0" algn="r" defTabSz="914400" rtl="1" eaLnBrk="0" fontAlgn="auto" latinLnBrk="0" hangingPunct="0">
              <a:lnSpc>
                <a:spcPct val="90000"/>
              </a:lnSpc>
              <a:spcBef>
                <a:spcPct val="0"/>
              </a:spcBef>
              <a:spcAft>
                <a:spcPct val="0"/>
              </a:spcAft>
              <a:buClr>
                <a:srgbClr val="C00000"/>
              </a:buClr>
              <a:buSzPts val="3240"/>
              <a:buFont typeface="Arial"/>
              <a:buNone/>
            </a:pPr>
            <a:r>
              <a:rPr kumimoji="0" lang="x-none" sz="324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Arial"/>
                <a:ea typeface="Arial"/>
                <a:cs typeface="Arial"/>
                <a:sym typeface="Arial"/>
              </a:rPr>
              <a:t>מנהגי החג, מצוותיו וסמליו</a:t>
            </a:r>
            <a:endParaRPr kumimoji="0" sz="3240" b="0" i="0" u="none" strike="noStrike" kern="1200" cap="none" spc="0" normalizeH="0" baseline="0" noProof="0">
              <a:solidFill>
                <a:srgbClr val="C00000"/>
              </a:solidFill>
              <a:uLnTx/>
              <a:uFillTx/>
              <a:latin typeface="Arial"/>
              <a:ea typeface="Arial"/>
              <a:cs typeface="Arial"/>
              <a:sym typeface="Arial"/>
            </a:endParaRPr>
          </a:p>
        </p:txBody>
      </p:sp>
      <p:sp>
        <p:nvSpPr>
          <p:cNvPr id="39939" name="Google Shape;313;p36"/>
          <p:cNvSpPr>
            <a:spLocks noGrp="1"/>
          </p:cNvSpPr>
          <p:nvPr>
            <p:ph type="body" idx="1"/>
            <p:custDataLst>
              <p:tags r:id="rId2"/>
            </p:custDataLst>
          </p:nvPr>
        </p:nvSpPr>
        <p:spPr>
          <a:xfrm>
            <a:off x="838200" y="2297113"/>
            <a:ext cx="10515600" cy="1700212"/>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228600" lvl="0" indent="-228600" algn="r" rtl="1">
              <a:lnSpc>
                <a:spcPct val="90000"/>
              </a:lnSpc>
              <a:spcBef>
                <a:spcPct val="0"/>
              </a:spcBef>
              <a:spcAft>
                <a:spcPct val="0"/>
              </a:spcAft>
              <a:buClr>
                <a:srgbClr val="C00000"/>
              </a:buClr>
              <a:buChar char="•"/>
            </a:pPr>
            <a:r>
              <a:rPr lang="he-IL" sz="2400">
                <a:solidFill>
                  <a:srgbClr val="C00000"/>
                </a:solidFill>
              </a:rPr>
              <a:t>"משיב הרוח ומוריד הגשם"</a:t>
            </a:r>
            <a:r>
              <a:rPr sz="2400">
                <a:solidFill>
                  <a:srgbClr val="C00000"/>
                </a:solidFill>
              </a:rPr>
              <a:t>-</a:t>
            </a:r>
            <a:r>
              <a:rPr lang="he-IL" sz="2400">
                <a:solidFill>
                  <a:srgbClr val="C00000"/>
                </a:solidFill>
              </a:rPr>
              <a:t> </a:t>
            </a:r>
            <a:r>
              <a:rPr lang="he-IL" sz="2400"/>
              <a:t>מתחילים להזכיר בתפילת שמונה את ירידת הגשמים.</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C00000"/>
              </a:buClr>
              <a:buChar char="•"/>
            </a:pPr>
            <a:r>
              <a:rPr sz="2400">
                <a:solidFill>
                  <a:srgbClr val="C00000"/>
                </a:solidFill>
              </a:rPr>
              <a:t>הקפות- </a:t>
            </a:r>
            <a:r>
              <a:rPr lang="he-IL" sz="2400">
                <a:solidFill>
                  <a:srgbClr val="C00000"/>
                </a:solidFill>
              </a:rPr>
              <a:t> </a:t>
            </a:r>
            <a:r>
              <a:rPr sz="2400"/>
              <a:t>בשמחת תורה</a:t>
            </a:r>
            <a:r>
              <a:rPr lang="he-IL" sz="2400"/>
              <a:t>, </a:t>
            </a:r>
            <a:r>
              <a:rPr sz="2400"/>
              <a:t>כדי לחגוג את סיום מחזור הקריאה</a:t>
            </a:r>
            <a:r>
              <a:rPr lang="he-IL" sz="2400"/>
              <a:t>, </a:t>
            </a:r>
            <a:r>
              <a:rPr sz="2400"/>
              <a:t>מוציאים את ספרי התורה מארון הקודש</a:t>
            </a:r>
            <a:r>
              <a:rPr lang="he-IL" sz="2400"/>
              <a:t>, </a:t>
            </a:r>
            <a:r>
              <a:rPr sz="2400"/>
              <a:t>המתפללים נושאים אותם ומקיפים את הבימה שבע פעמים ולכל הקפה מיועדים פסוקי תפילה ופיוטים. </a:t>
            </a:r>
          </a:p>
        </p:txBody>
      </p:sp>
      <p:pic>
        <p:nvPicPr>
          <p:cNvPr id="39940" name="Google Shape;314;p36"/>
          <p:cNvPicPr/>
          <p:nvPr>
            <p:custDataLst>
              <p:tags r:id="rId3"/>
            </p:custDataLst>
          </p:nvPr>
        </p:nvPicPr>
        <p:blipFill>
          <a:blip r:embed="rId7"/>
          <a:stretch>
            <a:fillRect/>
          </a:stretch>
        </p:blipFill>
        <p:spPr>
          <a:xfrm>
            <a:off x="633413" y="3497263"/>
            <a:ext cx="3540125" cy="2654300"/>
          </a:xfrm>
          <a:prstGeom prst="rect">
            <a:avLst/>
          </a:prstGeom>
          <a:noFill/>
          <a:ln>
            <a:noFill/>
            <a:miter lim="800000"/>
          </a:ln>
          <a:effectLst>
            <a:outerShdw blurRad="292100" dist="139700" dir="2700000" algn="tl">
              <a:srgbClr val="333333">
                <a:alpha val="64705"/>
              </a:srgbClr>
            </a:outerShdw>
          </a:effectLst>
        </p:spPr>
      </p:pic>
      <p:sp>
        <p:nvSpPr>
          <p:cNvPr id="39941" name="Google Shape;315;p36"/>
          <p:cNvSpPr/>
          <p:nvPr>
            <p:custDataLst>
              <p:tags r:id="rId4"/>
            </p:custDataLst>
          </p:nvPr>
        </p:nvSpPr>
        <p:spPr>
          <a:xfrm>
            <a:off x="528638" y="6372225"/>
            <a:ext cx="3644900" cy="338138"/>
          </a:xfrm>
          <a:prstGeom prst="rect">
            <a:avLst/>
          </a:prstGeom>
          <a:solidFill>
            <a:srgbClr val="FFFFFF"/>
          </a:solidFill>
          <a:ln w="12700" cap="flat">
            <a:solidFill>
              <a:srgbClr val="000000"/>
            </a:solidFill>
            <a:prstDash val="solid"/>
            <a:miter lim="800000"/>
            <a:headEnd type="none" w="sm" len="sm"/>
            <a:tailEnd type="none" w="sm" len="sm"/>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spcBef>
                <a:spcPct val="0"/>
              </a:spcBef>
              <a:spcAft>
                <a:spcPct val="0"/>
              </a:spcAft>
              <a:buNone/>
            </a:pPr>
            <a:r>
              <a:rPr sz="1600">
                <a:latin typeface="Calibri" pitchFamily="34" charset="0"/>
                <a:cs typeface="Calibri" pitchFamily="34" charset="0"/>
                <a:sym typeface="Calibri" pitchFamily="34" charset="0"/>
              </a:rPr>
              <a:t>שמחת תורה בבית כנסת צבאי, שנות ה-50</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Google Shape;320;p37"/>
          <p:cNvSpPr>
            <a:spLocks noGrp="1"/>
          </p:cNvSpPr>
          <p:nvPr>
            <p:ph type="body" idx="1"/>
            <p:custDataLst>
              <p:tags r:id="rId1"/>
            </p:custDataLst>
          </p:nvPr>
        </p:nvSpPr>
        <p:spPr>
          <a:xfrm>
            <a:off x="3848100" y="1965325"/>
            <a:ext cx="5232400" cy="993775"/>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None/>
            </a:pPr>
            <a:r>
              <a:rPr sz="5400">
                <a:solidFill>
                  <a:srgbClr val="C00000"/>
                </a:solidFill>
              </a:rPr>
              <a:t>הצעה לדיון ושיחה</a:t>
            </a:r>
          </a:p>
        </p:txBody>
      </p:sp>
      <p:sp>
        <p:nvSpPr>
          <p:cNvPr id="40963" name="Google Shape;321;p37"/>
          <p:cNvSpPr/>
          <p:nvPr>
            <p:custDataLst>
              <p:tags r:id="rId2"/>
            </p:custDataLst>
          </p:nvPr>
        </p:nvSpPr>
        <p:spPr>
          <a:xfrm>
            <a:off x="3206750" y="3251200"/>
            <a:ext cx="6515100" cy="1308100"/>
          </a:xfrm>
          <a:prstGeom prst="roundRect">
            <a:avLst>
              <a:gd name="adj" fmla="val 16667"/>
            </a:avLst>
          </a:prstGeom>
          <a:solidFill>
            <a:srgbClr val="F8B8C4"/>
          </a:solid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r>
              <a:rPr sz="2800">
                <a:latin typeface="Levenim MT" pitchFamily="2" charset="-79"/>
                <a:cs typeface="Levenim MT" pitchFamily="2" charset="-79"/>
                <a:sym typeface="Levenim MT" pitchFamily="2" charset="-79"/>
              </a:rPr>
              <a:t>החיים על פי ארץ ישראל</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Google Shape;108;p2"/>
          <p:cNvSpPr/>
          <p:nvPr>
            <p:custDataLst>
              <p:tags r:id="rId1"/>
            </p:custDataLst>
          </p:nvPr>
        </p:nvSpPr>
        <p:spPr>
          <a:xfrm>
            <a:off x="8107363" y="2328863"/>
            <a:ext cx="1871662" cy="1152525"/>
          </a:xfrm>
          <a:custGeom>
            <a:avLst/>
            <a:gdLst/>
            <a:ahLst/>
            <a:cxnLst/>
            <a:rect l="0" t="0" r="0" b="0"/>
            <a:pathLst>
              <a:path w="3183874" h="1959307">
                <a:moveTo>
                  <a:pt x="326557" y="0"/>
                </a:moveTo>
                <a:lnTo>
                  <a:pt x="3183874" y="0"/>
                </a:lnTo>
                <a:cubicBezTo>
                  <a:pt x="3183874" y="0"/>
                  <a:pt x="3183874" y="0"/>
                  <a:pt x="3183874" y="0"/>
                </a:cubicBezTo>
                <a:cubicBezTo>
                  <a:pt x="3183874" y="0"/>
                  <a:pt x="3183874" y="0"/>
                  <a:pt x="3183874" y="0"/>
                </a:cubicBezTo>
                <a:lnTo>
                  <a:pt x="3183874" y="1632749"/>
                </a:lnTo>
                <a:cubicBezTo>
                  <a:pt x="3183874" y="1813102"/>
                  <a:pt x="3037669" y="1959306"/>
                  <a:pt x="2857316" y="1959306"/>
                </a:cubicBezTo>
                <a:lnTo>
                  <a:pt x="0" y="1959307"/>
                </a:lnTo>
                <a:cubicBezTo>
                  <a:pt x="0" y="1959307"/>
                  <a:pt x="0" y="1959307"/>
                  <a:pt x="0" y="1959307"/>
                </a:cubicBezTo>
                <a:lnTo>
                  <a:pt x="0" y="326557"/>
                </a:lnTo>
                <a:cubicBezTo>
                  <a:pt x="0" y="146204"/>
                  <a:pt x="146205" y="-1"/>
                  <a:pt x="326557" y="-1"/>
                </a:cubicBezTo>
                <a:close/>
              </a:path>
            </a:pathLst>
          </a:custGeom>
          <a:solidFill>
            <a:srgbClr val="F8B7C4"/>
          </a:solidFill>
          <a:ln w="12700" cap="flat">
            <a:solidFill>
              <a:srgbClr val="F8B7C4"/>
            </a:solidFill>
            <a:prstDash val="solid"/>
            <a:round/>
            <a:headEnd type="none" w="sm" len="sm"/>
            <a:tailEnd type="none" w="sm" len="sm"/>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r>
              <a:rPr sz="1800"/>
              <a:t>חודש אלול ותקופת ה"סליחות"</a:t>
            </a:r>
          </a:p>
        </p:txBody>
      </p:sp>
      <p:sp>
        <p:nvSpPr>
          <p:cNvPr id="5123" name="Google Shape;109;p2"/>
          <p:cNvSpPr/>
          <p:nvPr>
            <p:custDataLst>
              <p:tags r:id="rId2"/>
            </p:custDataLst>
          </p:nvPr>
        </p:nvSpPr>
        <p:spPr>
          <a:xfrm>
            <a:off x="5108575" y="2328863"/>
            <a:ext cx="1871663" cy="1152525"/>
          </a:xfrm>
          <a:custGeom>
            <a:avLst/>
            <a:gdLst/>
            <a:ahLst/>
            <a:cxnLst/>
            <a:rect l="0" t="0" r="0" b="0"/>
            <a:pathLst>
              <a:path w="3183874" h="1959307">
                <a:moveTo>
                  <a:pt x="326557" y="0"/>
                </a:moveTo>
                <a:lnTo>
                  <a:pt x="3183874" y="0"/>
                </a:lnTo>
                <a:cubicBezTo>
                  <a:pt x="3183874" y="0"/>
                  <a:pt x="3183874" y="0"/>
                  <a:pt x="3183874" y="0"/>
                </a:cubicBezTo>
                <a:cubicBezTo>
                  <a:pt x="3183874" y="0"/>
                  <a:pt x="3183874" y="0"/>
                  <a:pt x="3183874" y="0"/>
                </a:cubicBezTo>
                <a:lnTo>
                  <a:pt x="3183874" y="1632749"/>
                </a:lnTo>
                <a:cubicBezTo>
                  <a:pt x="3183874" y="1813102"/>
                  <a:pt x="3037669" y="1959306"/>
                  <a:pt x="2857316" y="1959306"/>
                </a:cubicBezTo>
                <a:lnTo>
                  <a:pt x="0" y="1959307"/>
                </a:lnTo>
                <a:cubicBezTo>
                  <a:pt x="0" y="1959307"/>
                  <a:pt x="0" y="1959307"/>
                  <a:pt x="0" y="1959307"/>
                </a:cubicBezTo>
                <a:lnTo>
                  <a:pt x="0" y="326557"/>
                </a:lnTo>
                <a:cubicBezTo>
                  <a:pt x="0" y="146204"/>
                  <a:pt x="146205" y="-1"/>
                  <a:pt x="326557" y="-1"/>
                </a:cubicBezTo>
                <a:close/>
              </a:path>
            </a:pathLst>
          </a:custGeom>
          <a:solidFill>
            <a:srgbClr val="F8B7C4"/>
          </a:solidFill>
          <a:ln w="12700" cap="flat">
            <a:solidFill>
              <a:srgbClr val="F8B7C4"/>
            </a:solidFill>
            <a:prstDash val="solid"/>
            <a:round/>
            <a:headEnd type="none" w="sm" len="sm"/>
            <a:tailEnd type="none" w="sm" len="sm"/>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r>
              <a:rPr sz="1800"/>
              <a:t>ראש השנה</a:t>
            </a:r>
          </a:p>
        </p:txBody>
      </p:sp>
      <p:sp>
        <p:nvSpPr>
          <p:cNvPr id="5124" name="Google Shape;110;p2"/>
          <p:cNvSpPr/>
          <p:nvPr>
            <p:custDataLst>
              <p:tags r:id="rId3"/>
            </p:custDataLst>
          </p:nvPr>
        </p:nvSpPr>
        <p:spPr>
          <a:xfrm>
            <a:off x="8107363" y="4206875"/>
            <a:ext cx="1871662" cy="1152525"/>
          </a:xfrm>
          <a:custGeom>
            <a:avLst/>
            <a:gdLst/>
            <a:ahLst/>
            <a:cxnLst/>
            <a:rect l="0" t="0" r="0" b="0"/>
            <a:pathLst>
              <a:path w="3183874" h="1959307">
                <a:moveTo>
                  <a:pt x="326557" y="0"/>
                </a:moveTo>
                <a:lnTo>
                  <a:pt x="3183874" y="0"/>
                </a:lnTo>
                <a:cubicBezTo>
                  <a:pt x="3183874" y="0"/>
                  <a:pt x="3183874" y="0"/>
                  <a:pt x="3183874" y="0"/>
                </a:cubicBezTo>
                <a:cubicBezTo>
                  <a:pt x="3183874" y="0"/>
                  <a:pt x="3183874" y="0"/>
                  <a:pt x="3183874" y="0"/>
                </a:cubicBezTo>
                <a:lnTo>
                  <a:pt x="3183874" y="1632749"/>
                </a:lnTo>
                <a:cubicBezTo>
                  <a:pt x="3183874" y="1813102"/>
                  <a:pt x="3037669" y="1959306"/>
                  <a:pt x="2857316" y="1959306"/>
                </a:cubicBezTo>
                <a:lnTo>
                  <a:pt x="0" y="1959307"/>
                </a:lnTo>
                <a:cubicBezTo>
                  <a:pt x="0" y="1959307"/>
                  <a:pt x="0" y="1959307"/>
                  <a:pt x="0" y="1959307"/>
                </a:cubicBezTo>
                <a:lnTo>
                  <a:pt x="0" y="326557"/>
                </a:lnTo>
                <a:cubicBezTo>
                  <a:pt x="0" y="146204"/>
                  <a:pt x="146205" y="-1"/>
                  <a:pt x="326557" y="-1"/>
                </a:cubicBezTo>
                <a:close/>
              </a:path>
            </a:pathLst>
          </a:custGeom>
          <a:solidFill>
            <a:srgbClr val="F8B7C4"/>
          </a:solidFill>
          <a:ln w="12700" cap="flat">
            <a:solidFill>
              <a:srgbClr val="F8B7C4"/>
            </a:solidFill>
            <a:prstDash val="solid"/>
            <a:round/>
            <a:headEnd type="none" w="sm" len="sm"/>
            <a:tailEnd type="none" w="sm" len="sm"/>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r>
              <a:rPr sz="1800"/>
              <a:t>יום הכיפורים</a:t>
            </a:r>
          </a:p>
        </p:txBody>
      </p:sp>
      <p:sp>
        <p:nvSpPr>
          <p:cNvPr id="5125" name="Google Shape;111;p2"/>
          <p:cNvSpPr/>
          <p:nvPr>
            <p:custDataLst>
              <p:tags r:id="rId4"/>
            </p:custDataLst>
          </p:nvPr>
        </p:nvSpPr>
        <p:spPr>
          <a:xfrm>
            <a:off x="2206625" y="2328863"/>
            <a:ext cx="1871663" cy="1152525"/>
          </a:xfrm>
          <a:custGeom>
            <a:avLst/>
            <a:gdLst/>
            <a:ahLst/>
            <a:cxnLst/>
            <a:rect l="0" t="0" r="0" b="0"/>
            <a:pathLst>
              <a:path w="3183874" h="1959307">
                <a:moveTo>
                  <a:pt x="326557" y="0"/>
                </a:moveTo>
                <a:lnTo>
                  <a:pt x="3183874" y="0"/>
                </a:lnTo>
                <a:cubicBezTo>
                  <a:pt x="3183874" y="0"/>
                  <a:pt x="3183874" y="0"/>
                  <a:pt x="3183874" y="0"/>
                </a:cubicBezTo>
                <a:cubicBezTo>
                  <a:pt x="3183874" y="0"/>
                  <a:pt x="3183874" y="0"/>
                  <a:pt x="3183874" y="0"/>
                </a:cubicBezTo>
                <a:lnTo>
                  <a:pt x="3183874" y="1632749"/>
                </a:lnTo>
                <a:cubicBezTo>
                  <a:pt x="3183874" y="1813102"/>
                  <a:pt x="3037669" y="1959306"/>
                  <a:pt x="2857316" y="1959306"/>
                </a:cubicBezTo>
                <a:lnTo>
                  <a:pt x="0" y="1959307"/>
                </a:lnTo>
                <a:cubicBezTo>
                  <a:pt x="0" y="1959307"/>
                  <a:pt x="0" y="1959307"/>
                  <a:pt x="0" y="1959307"/>
                </a:cubicBezTo>
                <a:lnTo>
                  <a:pt x="0" y="326557"/>
                </a:lnTo>
                <a:cubicBezTo>
                  <a:pt x="0" y="146204"/>
                  <a:pt x="146205" y="-1"/>
                  <a:pt x="326557" y="-1"/>
                </a:cubicBezTo>
                <a:close/>
              </a:path>
            </a:pathLst>
          </a:custGeom>
          <a:solidFill>
            <a:srgbClr val="F8B7C4"/>
          </a:solidFill>
          <a:ln w="12700" cap="flat">
            <a:solidFill>
              <a:srgbClr val="F8B7C4"/>
            </a:solidFill>
            <a:prstDash val="solid"/>
            <a:round/>
            <a:headEnd type="none" w="sm" len="sm"/>
            <a:tailEnd type="none" w="sm" len="sm"/>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r>
              <a:rPr sz="1800" dirty="0" err="1"/>
              <a:t>צום</a:t>
            </a:r>
            <a:r>
              <a:rPr sz="1800" dirty="0"/>
              <a:t> </a:t>
            </a:r>
            <a:r>
              <a:rPr sz="1800" dirty="0" err="1"/>
              <a:t>גדליה</a:t>
            </a:r>
            <a:endParaRPr sz="1800" dirty="0"/>
          </a:p>
        </p:txBody>
      </p:sp>
      <p:sp>
        <p:nvSpPr>
          <p:cNvPr id="5126" name="Google Shape;112;p2"/>
          <p:cNvSpPr/>
          <p:nvPr>
            <p:custDataLst>
              <p:tags r:id="rId5"/>
            </p:custDataLst>
          </p:nvPr>
        </p:nvSpPr>
        <p:spPr>
          <a:xfrm>
            <a:off x="5108575" y="4270375"/>
            <a:ext cx="1871663" cy="1152525"/>
          </a:xfrm>
          <a:custGeom>
            <a:avLst/>
            <a:gdLst/>
            <a:ahLst/>
            <a:cxnLst/>
            <a:rect l="0" t="0" r="0" b="0"/>
            <a:pathLst>
              <a:path w="3183874" h="1959307">
                <a:moveTo>
                  <a:pt x="326557" y="0"/>
                </a:moveTo>
                <a:lnTo>
                  <a:pt x="3183874" y="0"/>
                </a:lnTo>
                <a:cubicBezTo>
                  <a:pt x="3183874" y="0"/>
                  <a:pt x="3183874" y="0"/>
                  <a:pt x="3183874" y="0"/>
                </a:cubicBezTo>
                <a:cubicBezTo>
                  <a:pt x="3183874" y="0"/>
                  <a:pt x="3183874" y="0"/>
                  <a:pt x="3183874" y="0"/>
                </a:cubicBezTo>
                <a:lnTo>
                  <a:pt x="3183874" y="1632749"/>
                </a:lnTo>
                <a:cubicBezTo>
                  <a:pt x="3183874" y="1813102"/>
                  <a:pt x="3037669" y="1959306"/>
                  <a:pt x="2857316" y="1959306"/>
                </a:cubicBezTo>
                <a:lnTo>
                  <a:pt x="0" y="1959307"/>
                </a:lnTo>
                <a:cubicBezTo>
                  <a:pt x="0" y="1959307"/>
                  <a:pt x="0" y="1959307"/>
                  <a:pt x="0" y="1959307"/>
                </a:cubicBezTo>
                <a:lnTo>
                  <a:pt x="0" y="326557"/>
                </a:lnTo>
                <a:cubicBezTo>
                  <a:pt x="0" y="146204"/>
                  <a:pt x="146205" y="-1"/>
                  <a:pt x="326557" y="-1"/>
                </a:cubicBezTo>
                <a:close/>
              </a:path>
            </a:pathLst>
          </a:custGeom>
          <a:solidFill>
            <a:srgbClr val="F8B7C4"/>
          </a:solidFill>
          <a:ln w="12700" cap="flat">
            <a:solidFill>
              <a:srgbClr val="F8B7C4"/>
            </a:solidFill>
            <a:prstDash val="solid"/>
            <a:round/>
            <a:headEnd type="none" w="sm" len="sm"/>
            <a:tailEnd type="none" w="sm" len="sm"/>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r>
              <a:rPr sz="1800"/>
              <a:t>חג סוכות</a:t>
            </a:r>
          </a:p>
        </p:txBody>
      </p:sp>
      <p:sp>
        <p:nvSpPr>
          <p:cNvPr id="5127" name="Google Shape;113;p2"/>
          <p:cNvSpPr/>
          <p:nvPr>
            <p:custDataLst>
              <p:tags r:id="rId6"/>
            </p:custDataLst>
          </p:nvPr>
        </p:nvSpPr>
        <p:spPr>
          <a:xfrm>
            <a:off x="2206625" y="4248150"/>
            <a:ext cx="1871663" cy="1152525"/>
          </a:xfrm>
          <a:custGeom>
            <a:avLst/>
            <a:gdLst/>
            <a:ahLst/>
            <a:cxnLst/>
            <a:rect l="0" t="0" r="0" b="0"/>
            <a:pathLst>
              <a:path w="3183874" h="1959307">
                <a:moveTo>
                  <a:pt x="326557" y="0"/>
                </a:moveTo>
                <a:lnTo>
                  <a:pt x="3183874" y="0"/>
                </a:lnTo>
                <a:cubicBezTo>
                  <a:pt x="3183874" y="0"/>
                  <a:pt x="3183874" y="0"/>
                  <a:pt x="3183874" y="0"/>
                </a:cubicBezTo>
                <a:cubicBezTo>
                  <a:pt x="3183874" y="0"/>
                  <a:pt x="3183874" y="0"/>
                  <a:pt x="3183874" y="0"/>
                </a:cubicBezTo>
                <a:lnTo>
                  <a:pt x="3183874" y="1632749"/>
                </a:lnTo>
                <a:cubicBezTo>
                  <a:pt x="3183874" y="1813102"/>
                  <a:pt x="3037669" y="1959306"/>
                  <a:pt x="2857316" y="1959306"/>
                </a:cubicBezTo>
                <a:lnTo>
                  <a:pt x="0" y="1959307"/>
                </a:lnTo>
                <a:cubicBezTo>
                  <a:pt x="0" y="1959307"/>
                  <a:pt x="0" y="1959307"/>
                  <a:pt x="0" y="1959307"/>
                </a:cubicBezTo>
                <a:lnTo>
                  <a:pt x="0" y="326557"/>
                </a:lnTo>
                <a:cubicBezTo>
                  <a:pt x="0" y="146204"/>
                  <a:pt x="146205" y="-1"/>
                  <a:pt x="326557" y="-1"/>
                </a:cubicBezTo>
                <a:close/>
              </a:path>
            </a:pathLst>
          </a:custGeom>
          <a:solidFill>
            <a:srgbClr val="F8B7C4"/>
          </a:solidFill>
          <a:ln w="12700" cap="flat">
            <a:solidFill>
              <a:srgbClr val="F8B7C4"/>
            </a:solidFill>
            <a:prstDash val="solid"/>
            <a:round/>
            <a:headEnd type="none" w="sm" len="sm"/>
            <a:tailEnd type="none" w="sm" len="sm"/>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r>
              <a:rPr sz="1800"/>
              <a:t>שמיני עצרת ושמחת תורה</a:t>
            </a:r>
          </a:p>
        </p:txBody>
      </p:sp>
      <p:pic>
        <p:nvPicPr>
          <p:cNvPr id="5128" name="Google Shape;114;p2"/>
          <p:cNvPicPr/>
          <p:nvPr>
            <p:custDataLst>
              <p:tags r:id="rId7"/>
            </p:custDataLst>
          </p:nvPr>
        </p:nvPicPr>
        <p:blipFill>
          <a:blip r:embed="rId12"/>
          <a:stretch>
            <a:fillRect/>
          </a:stretch>
        </p:blipFill>
        <p:spPr>
          <a:xfrm rot="10800000">
            <a:off x="10048875" y="0"/>
            <a:ext cx="2143125" cy="2143125"/>
          </a:xfrm>
          <a:prstGeom prst="rect">
            <a:avLst/>
          </a:prstGeom>
          <a:noFill/>
          <a:ln>
            <a:noFill/>
            <a:miter lim="800000"/>
          </a:ln>
        </p:spPr>
      </p:pic>
      <p:pic>
        <p:nvPicPr>
          <p:cNvPr id="5129" name="Google Shape;115;p2"/>
          <p:cNvPicPr/>
          <p:nvPr>
            <p:custDataLst>
              <p:tags r:id="rId8"/>
            </p:custDataLst>
          </p:nvPr>
        </p:nvPicPr>
        <p:blipFill>
          <a:blip r:embed="rId12"/>
          <a:stretch>
            <a:fillRect/>
          </a:stretch>
        </p:blipFill>
        <p:spPr>
          <a:xfrm>
            <a:off x="0" y="4467225"/>
            <a:ext cx="2143125" cy="2143125"/>
          </a:xfrm>
          <a:prstGeom prst="rect">
            <a:avLst/>
          </a:prstGeom>
          <a:noFill/>
          <a:ln>
            <a:noFill/>
            <a:miter lim="800000"/>
          </a:ln>
        </p:spPr>
      </p:pic>
      <p:pic>
        <p:nvPicPr>
          <p:cNvPr id="5130" name="Google Shape;116;p2"/>
          <p:cNvPicPr/>
          <p:nvPr>
            <p:custDataLst>
              <p:tags r:id="rId9"/>
            </p:custDataLst>
          </p:nvPr>
        </p:nvPicPr>
        <p:blipFill>
          <a:blip r:embed="rId13"/>
          <a:stretch>
            <a:fillRect/>
          </a:stretch>
        </p:blipFill>
        <p:spPr>
          <a:xfrm rot="19980000">
            <a:off x="9855200" y="5311775"/>
            <a:ext cx="658813" cy="669925"/>
          </a:xfrm>
          <a:prstGeom prst="rect">
            <a:avLst/>
          </a:prstGeom>
          <a:noFill/>
          <a:ln>
            <a:noFill/>
            <a:miter lim="800000"/>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Google Shape;326;p38"/>
          <p:cNvSpPr>
            <a:spLocks noGrp="1"/>
          </p:cNvSpPr>
          <p:nvPr>
            <p:ph type="title"/>
            <p:custDataLst>
              <p:tags r:id="rId1"/>
            </p:custDataLst>
          </p:nvPr>
        </p:nvSpPr>
        <p:spPr>
          <a:xfrm>
            <a:off x="1414463" y="3181350"/>
            <a:ext cx="9729787" cy="1325563"/>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lnSpc>
                <a:spcPct val="90000"/>
              </a:lnSpc>
              <a:spcBef>
                <a:spcPct val="0"/>
              </a:spcBef>
              <a:spcAft>
                <a:spcPct val="0"/>
              </a:spcAft>
              <a:buClr>
                <a:srgbClr val="C00000"/>
              </a:buClr>
              <a:buFont typeface="Arial"/>
              <a:buNone/>
            </a:pPr>
            <a:r>
              <a:rPr sz="8000">
                <a:solidFill>
                  <a:srgbClr val="C00000"/>
                </a:solidFill>
              </a:rPr>
              <a:t>הצעות לדיון ומחשבה</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Google Shape;331;p39"/>
          <p:cNvSpPr>
            <a:spLocks noGrp="1"/>
          </p:cNvSpPr>
          <p:nvPr>
            <p:ph type="title"/>
            <p:custDataLst>
              <p:tags r:id="rId1"/>
            </p:custDataLst>
          </p:nvPr>
        </p:nvSpPr>
        <p:spPr>
          <a:xfrm>
            <a:off x="4535488" y="1592263"/>
            <a:ext cx="3192462" cy="1325562"/>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3200">
                <a:solidFill>
                  <a:srgbClr val="C00000"/>
                </a:solidFill>
              </a:rPr>
              <a:t>חשבון נפש ותיקון</a:t>
            </a:r>
          </a:p>
        </p:txBody>
      </p:sp>
      <p:sp>
        <p:nvSpPr>
          <p:cNvPr id="43011" name="Google Shape;332;p39"/>
          <p:cNvSpPr txBox="1">
            <a:spLocks noGrp="1"/>
          </p:cNvSpPr>
          <p:nvPr>
            <p:ph type="body" idx="1"/>
            <p:custDataLst>
              <p:tags r:id="rId2"/>
            </p:custDataLst>
          </p:nvPr>
        </p:nvSpPr>
        <p:spPr>
          <a:xfrm>
            <a:off x="585216" y="2487169"/>
            <a:ext cx="10963656" cy="2194560"/>
          </a:xfrm>
          <a:prstGeom prst="rect">
            <a:avLst/>
          </a:prstGeom>
          <a:noFill/>
          <a:ln>
            <a:noFill/>
          </a:ln>
        </p:spPr>
        <p:txBody>
          <a:bodyPr spcFirstLastPara="1" wrap="square" lIns="91425" tIns="45700" rIns="91425" bIns="45700" anchor="t" anchorCtr="0">
            <a:normAutofit/>
          </a:bodyPr>
          <a:lstStyle/>
          <a:p>
            <a:pPr marL="0" marR="0" lvl="0" indent="0" algn="r" defTabSz="914400" rtl="1" eaLnBrk="0" fontAlgn="auto" latinLnBrk="0" hangingPunct="0">
              <a:lnSpc>
                <a:spcPct val="90000"/>
              </a:lnSpc>
              <a:spcBef>
                <a:spcPct val="0"/>
              </a:spcBef>
              <a:spcAft>
                <a:spcPct val="0"/>
              </a:spcAft>
              <a:buClr>
                <a:srgbClr val="000000"/>
              </a:buClr>
              <a:buSzPts val="2400"/>
              <a:buFont typeface="Arial"/>
              <a:buNone/>
            </a:pP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הרב אברהם יצחק הכהן קוק) - (1865-1935) מכונה גם הראי"ה</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שהיה</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פוסק, מקובל והוגה דעות</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ומנהיג מרכזי בתקופת הציונות,</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כתב</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ספר "אורות התשובה</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על נושא התשובה</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endParaRPr kumimoji="0" sz="2400" b="0" i="0" u="none" strike="noStrike" kern="1200" cap="none" spc="0" normalizeH="0" baseline="0" noProof="0">
              <a:uLnTx/>
              <a:uFillTx/>
              <a:latin typeface="Arial"/>
              <a:ea typeface="Arial"/>
              <a:cs typeface="Arial"/>
              <a:sym typeface="Arial"/>
            </a:endParaRPr>
          </a:p>
          <a:p>
            <a:pPr marL="0" marR="0" lvl="0" indent="0" algn="r" defTabSz="914400" rtl="1" eaLnBrk="0" fontAlgn="auto" latinLnBrk="0" hangingPunct="0">
              <a:lnSpc>
                <a:spcPct val="90000"/>
              </a:lnSpc>
              <a:spcBef>
                <a:spcPts val="1000"/>
              </a:spcBef>
              <a:spcAft>
                <a:spcPct val="0"/>
              </a:spcAft>
              <a:buClr>
                <a:srgbClr val="000000"/>
              </a:buClr>
              <a:buSzPts val="2400"/>
              <a:buFont typeface="Arial"/>
              <a:buNone/>
            </a:pP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24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000000">
                      <a:alpha val="43137"/>
                    </a:srgbClr>
                  </a:outerShdw>
                </a:effectLst>
                <a:uLnTx/>
                <a:uFillTx/>
                <a:latin typeface="Arial"/>
                <a:ea typeface="Arial"/>
                <a:cs typeface="Arial"/>
                <a:sym typeface="Arial"/>
              </a:rPr>
              <a:t>אחד היסודות של התשובה במחשבתו של האדם הוא הכרת האחריות של האדם על מעשיו,</a:t>
            </a:r>
            <a:r>
              <a:rPr kumimoji="0" lang="he-IL" sz="24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000000">
                      <a:alpha val="43137"/>
                    </a:srgbClr>
                  </a:outerShdw>
                </a:effectLst>
                <a:uLnTx/>
                <a:uFillTx/>
                <a:latin typeface="Arial"/>
                <a:ea typeface="Arial"/>
                <a:cs typeface="Arial"/>
                <a:sym typeface="Arial"/>
              </a:rPr>
              <a:t> </a:t>
            </a:r>
            <a:r>
              <a:rPr kumimoji="0" lang="x-none" sz="24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000000">
                      <a:alpha val="43137"/>
                    </a:srgbClr>
                  </a:outerShdw>
                </a:effectLst>
                <a:uLnTx/>
                <a:uFillTx/>
                <a:latin typeface="Arial"/>
                <a:ea typeface="Arial"/>
                <a:cs typeface="Arial"/>
                <a:sym typeface="Arial"/>
              </a:rPr>
              <a:t>שבא מתוך אמונת הבחירה החפשית של האדם</a:t>
            </a:r>
            <a:r>
              <a:rPr kumimoji="0" lang="he-IL" sz="24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000000">
                      <a:alpha val="43137"/>
                    </a:srgbClr>
                  </a:outerShdw>
                </a:effectLst>
                <a:uLnTx/>
                <a:uFillTx/>
                <a:latin typeface="Arial"/>
                <a:ea typeface="Arial"/>
                <a:cs typeface="Arial"/>
                <a:sym typeface="Arial"/>
              </a:rPr>
              <a:t>. </a:t>
            </a:r>
            <a:r>
              <a:rPr kumimoji="0" lang="x-none" sz="24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000000">
                      <a:alpha val="43137"/>
                    </a:srgbClr>
                  </a:outerShdw>
                </a:effectLst>
                <a:uLnTx/>
                <a:uFillTx/>
                <a:latin typeface="Arial"/>
                <a:ea typeface="Arial"/>
                <a:cs typeface="Arial"/>
                <a:sym typeface="Arial"/>
              </a:rPr>
              <a:t>וזה גם כן תוכן הוידוי המחובּר עם </a:t>
            </a:r>
            <a:r>
              <a:rPr kumimoji="0" lang="he-IL" sz="24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000000">
                      <a:alpha val="43137"/>
                    </a:srgbClr>
                  </a:outerShdw>
                </a:effectLst>
                <a:uLnTx/>
                <a:uFillTx/>
                <a:latin typeface="Arial"/>
                <a:ea typeface="Arial"/>
                <a:cs typeface="Arial"/>
                <a:sym typeface="Arial"/>
              </a:rPr>
              <a:t>*</a:t>
            </a:r>
            <a:r>
              <a:rPr kumimoji="0" lang="x-none" sz="24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000000">
                      <a:alpha val="43137"/>
                    </a:srgbClr>
                  </a:outerShdw>
                </a:effectLst>
                <a:uLnTx/>
                <a:uFillTx/>
                <a:latin typeface="Arial"/>
                <a:ea typeface="Arial"/>
                <a:cs typeface="Arial"/>
                <a:sym typeface="Arial"/>
              </a:rPr>
              <a:t>מצות התשובה</a:t>
            </a:r>
            <a:r>
              <a:rPr kumimoji="0" lang="he-IL" sz="24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000000">
                      <a:alpha val="43137"/>
                    </a:srgbClr>
                  </a:outerShdw>
                </a:effectLst>
                <a:uLnTx/>
                <a:uFillTx/>
                <a:latin typeface="Arial"/>
                <a:ea typeface="Arial"/>
                <a:cs typeface="Arial"/>
                <a:sym typeface="Arial"/>
              </a:rPr>
              <a:t>, </a:t>
            </a:r>
            <a:r>
              <a:rPr kumimoji="0" lang="x-none" sz="24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000000">
                      <a:alpha val="43137"/>
                    </a:srgbClr>
                  </a:outerShdw>
                </a:effectLst>
                <a:uLnTx/>
                <a:uFillTx/>
                <a:latin typeface="Arial"/>
                <a:ea typeface="Arial"/>
                <a:cs typeface="Arial"/>
                <a:sym typeface="Arial"/>
              </a:rPr>
              <a:t>שמודה האדם שאין שום ענין אחד,</a:t>
            </a:r>
            <a:r>
              <a:rPr kumimoji="0" lang="he-IL" sz="24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000000">
                      <a:alpha val="43137"/>
                    </a:srgbClr>
                  </a:outerShdw>
                </a:effectLst>
                <a:uLnTx/>
                <a:uFillTx/>
                <a:latin typeface="Arial"/>
                <a:ea typeface="Arial"/>
                <a:cs typeface="Arial"/>
                <a:sym typeface="Arial"/>
              </a:rPr>
              <a:t> </a:t>
            </a:r>
            <a:r>
              <a:rPr kumimoji="0" lang="x-none" sz="24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000000">
                      <a:alpha val="43137"/>
                    </a:srgbClr>
                  </a:outerShdw>
                </a:effectLst>
                <a:uLnTx/>
                <a:uFillTx/>
                <a:latin typeface="Arial"/>
                <a:ea typeface="Arial"/>
                <a:cs typeface="Arial"/>
                <a:sym typeface="Arial"/>
              </a:rPr>
              <a:t>שיש להאשימו על החטא ותוצאותיו</a:t>
            </a:r>
            <a:r>
              <a:rPr kumimoji="0" lang="he-IL" sz="24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000000">
                      <a:alpha val="43137"/>
                    </a:srgbClr>
                  </a:outerShdw>
                </a:effectLst>
                <a:uLnTx/>
                <a:uFillTx/>
                <a:latin typeface="Arial"/>
                <a:ea typeface="Arial"/>
                <a:cs typeface="Arial"/>
                <a:sym typeface="Arial"/>
              </a:rPr>
              <a:t>, </a:t>
            </a:r>
            <a:r>
              <a:rPr kumimoji="0" lang="x-none" sz="24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000000">
                      <a:alpha val="43137"/>
                    </a:srgbClr>
                  </a:outerShdw>
                </a:effectLst>
                <a:uLnTx/>
                <a:uFillTx/>
                <a:latin typeface="Arial"/>
                <a:ea typeface="Arial"/>
                <a:cs typeface="Arial"/>
                <a:sym typeface="Arial"/>
              </a:rPr>
              <a:t>כי אם אותו בעצמו </a:t>
            </a:r>
            <a:r>
              <a:rPr kumimoji="0" lang="he-IL" sz="24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000000">
                      <a:alpha val="43137"/>
                    </a:srgbClr>
                  </a:outerShdw>
                </a:effectLst>
                <a:uLnTx/>
                <a:uFillTx/>
                <a:latin typeface="Arial"/>
                <a:ea typeface="Arial"/>
                <a:cs typeface="Arial"/>
                <a:sym typeface="Arial"/>
              </a:rPr>
              <a:t>" </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"אורות התשובה טז, א</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endParaRPr kumimoji="0" sz="2800" b="0" i="0" u="none" strike="noStrike" kern="1200" cap="none" spc="0" normalizeH="0" baseline="0" noProof="0">
              <a:uLnTx/>
              <a:uFillTx/>
            </a:endParaRPr>
          </a:p>
        </p:txBody>
      </p:sp>
      <p:sp>
        <p:nvSpPr>
          <p:cNvPr id="43012" name="Google Shape;333;p39"/>
          <p:cNvSpPr/>
          <p:nvPr>
            <p:custDataLst>
              <p:tags r:id="rId3"/>
            </p:custDataLst>
          </p:nvPr>
        </p:nvSpPr>
        <p:spPr>
          <a:xfrm>
            <a:off x="1454150" y="5145088"/>
            <a:ext cx="10094913" cy="1016000"/>
          </a:xfrm>
          <a:prstGeom prst="rect">
            <a:avLst/>
          </a:prstGeom>
          <a:solidFill>
            <a:srgbClr val="FFFFFF"/>
          </a:solidFill>
          <a:ln w="12700" cap="flat">
            <a:solidFill>
              <a:srgbClr val="000000"/>
            </a:solidFill>
            <a:prstDash val="solid"/>
            <a:miter lim="800000"/>
            <a:headEnd type="none" w="sm" len="sm"/>
            <a:tailEnd type="none" w="sm" len="sm"/>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spcBef>
                <a:spcPct val="0"/>
              </a:spcBef>
              <a:spcAft>
                <a:spcPct val="0"/>
              </a:spcAft>
              <a:buNone/>
            </a:pPr>
            <a:r>
              <a:rPr sz="2000"/>
              <a:t>*מצוות התשובה- </a:t>
            </a:r>
            <a:r>
              <a:rPr lang="he-IL" sz="2000"/>
              <a:t> התשובה, מלשון "שיבה" אל המקור, היא תנועה/ מעשה של תיקון פנימי בו האדם לוקח אחריות על מעשיו, מתחרט על מה שעשה לא טוב ומקבל על עצמו לתקן ולהשתפר להבא מתוך אחריות</a:t>
            </a:r>
            <a:r>
              <a:rPr sz="2000"/>
              <a:t>.</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Google Shape;338;p40"/>
          <p:cNvSpPr>
            <a:spLocks noGrp="1"/>
          </p:cNvSpPr>
          <p:nvPr>
            <p:ph type="body" idx="1"/>
            <p:custDataLst>
              <p:tags r:id="rId1"/>
            </p:custDataLst>
          </p:nvPr>
        </p:nvSpPr>
        <p:spPr>
          <a:xfrm>
            <a:off x="801688" y="2106613"/>
            <a:ext cx="10515600" cy="2051050"/>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228600" lvl="0" indent="-228600" algn="ctr" rtl="1">
              <a:lnSpc>
                <a:spcPct val="90000"/>
              </a:lnSpc>
              <a:spcBef>
                <a:spcPct val="0"/>
              </a:spcBef>
              <a:spcAft>
                <a:spcPct val="0"/>
              </a:spcAft>
              <a:buClr>
                <a:srgbClr val="C00000"/>
              </a:buClr>
              <a:buNone/>
            </a:pPr>
            <a:r>
              <a:rPr sz="3200">
                <a:solidFill>
                  <a:srgbClr val="C00000"/>
                </a:solidFill>
              </a:rPr>
              <a:t>שאלות לדיון:</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Char char="•"/>
            </a:pPr>
            <a:r>
              <a:rPr sz="2400"/>
              <a:t>מהן יסודות התשובה לתפיסת הרב קוק?</a:t>
            </a:r>
          </a:p>
          <a:p>
            <a:pPr marL="228600" lvl="0" indent="-228600" algn="r" rtl="1">
              <a:lnSpc>
                <a:spcPct val="90000"/>
              </a:lnSpc>
              <a:spcBef>
                <a:spcPts val="1000"/>
              </a:spcBef>
              <a:spcAft>
                <a:spcPct val="0"/>
              </a:spcAft>
              <a:buClr>
                <a:srgbClr val="000000"/>
              </a:buClr>
              <a:buChar char="•"/>
            </a:pPr>
            <a:r>
              <a:rPr sz="2400"/>
              <a:t>למה הוידוי הוא חלק מתהליך התשובה?</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buChar char="•"/>
            </a:pPr>
            <a:r>
              <a:rPr lang="he-IL" sz="2400">
                <a:sym typeface="Calibri" pitchFamily="34" charset="0"/>
              </a:rPr>
              <a:t>איזה ערך בא לידי ביטוי בדבריו של הרב קוק?</a:t>
            </a:r>
            <a:endParaRPr lang="en-US" sz="2400">
              <a:sym typeface="Calibri" pitchFamily="34" charset="0"/>
            </a:endParaRPr>
          </a:p>
          <a:p>
            <a:pPr marL="228600" lvl="0" indent="-22860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Google Shape;343;p41"/>
          <p:cNvSpPr>
            <a:spLocks noGrp="1"/>
          </p:cNvSpPr>
          <p:nvPr>
            <p:ph type="body" idx="1"/>
            <p:custDataLst>
              <p:tags r:id="rId1"/>
            </p:custDataLst>
          </p:nvPr>
        </p:nvSpPr>
        <p:spPr>
          <a:xfrm>
            <a:off x="874713" y="2593975"/>
            <a:ext cx="10515600" cy="2514600"/>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000000"/>
              </a:buClr>
              <a:buNone/>
            </a:pPr>
            <a:r>
              <a:rPr sz="2800"/>
              <a:t>הרב קוק</a:t>
            </a:r>
            <a:r>
              <a:rPr lang="he-IL" sz="2800"/>
              <a:t> </a:t>
            </a:r>
            <a:r>
              <a:rPr sz="2800"/>
              <a:t>מסביר כי הבסיס לתיקון </a:t>
            </a:r>
            <a:r>
              <a:rPr lang="he-IL" sz="2800"/>
              <a:t>(</a:t>
            </a:r>
            <a:r>
              <a:rPr sz="2800"/>
              <a:t>תשובה</a:t>
            </a:r>
            <a:r>
              <a:rPr lang="he-IL" sz="2800"/>
              <a:t>)</a:t>
            </a:r>
            <a:r>
              <a:rPr sz="2800"/>
              <a:t> </a:t>
            </a:r>
            <a:r>
              <a:rPr sz="2800" b="1"/>
              <a:t>הוא בראש ובראשונה לקיחת אחריות</a:t>
            </a:r>
            <a:r>
              <a:rPr sz="2800"/>
              <a:t> </a:t>
            </a:r>
            <a:r>
              <a:rPr lang="he-IL" sz="2800"/>
              <a:t>-</a:t>
            </a:r>
            <a:r>
              <a:rPr sz="2800"/>
              <a:t> על האדם להיות מסוגל לומר בקול שטעה</a:t>
            </a:r>
            <a:r>
              <a:rPr lang="he-IL" sz="2800"/>
              <a:t>, </a:t>
            </a:r>
            <a:r>
              <a:rPr sz="2800"/>
              <a:t>להבין כי על טעויותיו שלו והשלכותיהן אין לו להפנות אצבע מאשימה כלפי אחרים </a:t>
            </a:r>
            <a:r>
              <a:rPr lang="he-IL" sz="2800"/>
              <a:t>- </a:t>
            </a:r>
            <a:r>
              <a:rPr sz="2800"/>
              <a:t>אלא להפנים כי עליו מוטלת האחריות</a:t>
            </a:r>
            <a:r>
              <a:rPr lang="he-IL" sz="2800"/>
              <a:t>.כשהאדם חש את החופש שלו לשלוט בחייו הוא מסוגל כעת לחולל שינוי ומהפך אמיתי לטובה באישיות שלו, לשפר את מעשיו להבא ולתקן את מעשיו הלא טובים.</a:t>
            </a:r>
            <a:endParaRPr sz="2800">
              <a:latin typeface="Calibri" pitchFamily="34" charset="0"/>
              <a:cs typeface="Calibri" pitchFamily="34" charset="0"/>
              <a:sym typeface="Calibri" pitchFamily="34" charset="0"/>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Google Shape;348;p42"/>
          <p:cNvSpPr>
            <a:spLocks noGrp="1"/>
          </p:cNvSpPr>
          <p:nvPr>
            <p:ph type="body" idx="1"/>
            <p:custDataLst>
              <p:tags r:id="rId1"/>
            </p:custDataLst>
          </p:nvPr>
        </p:nvSpPr>
        <p:spPr>
          <a:xfrm>
            <a:off x="1082675" y="1862138"/>
            <a:ext cx="10515600" cy="2051050"/>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buNone/>
            </a:pPr>
            <a:r>
              <a:rPr sz="2400"/>
              <a:t>"ערב יום הכיפורים </a:t>
            </a:r>
            <a:r>
              <a:rPr lang="he-IL" sz="2400" b="1">
                <a:latin typeface="Calibri" pitchFamily="34" charset="0"/>
                <a:cs typeface="Calibri" pitchFamily="34" charset="0"/>
                <a:sym typeface="Calibri" pitchFamily="34" charset="0"/>
              </a:rPr>
              <a:t>רצוני להתוודות, לתת דין-וחשבון לעצמי, לתת דין-וחשבון</a:t>
            </a:r>
          </a:p>
          <a:p>
            <a:pPr marL="0" lvl="0" indent="0" algn="r" rtl="1">
              <a:lnSpc>
                <a:spcPct val="90000"/>
              </a:lnSpc>
              <a:spcBef>
                <a:spcPct val="0"/>
              </a:spcBef>
              <a:buNone/>
            </a:pPr>
            <a:r>
              <a:rPr lang="he-IL" sz="2400" b="1">
                <a:latin typeface="Calibri" pitchFamily="34" charset="0"/>
                <a:cs typeface="Calibri" pitchFamily="34" charset="0"/>
                <a:sym typeface="Calibri" pitchFamily="34" charset="0"/>
              </a:rPr>
              <a:t> לא-לוהים, זאת אומרת למדוד את חיי ומעשיי לעומת האידיאל הגבוה, הטהור ביותר אשר עומד לפניי. להשוות מה שהיה צריך להיות לעומת מה שהיה...</a:t>
            </a:r>
            <a:endParaRPr lang="en-US" sz="2400">
              <a:latin typeface="Calibri" pitchFamily="34" charset="0"/>
              <a:cs typeface="Calibri" pitchFamily="34" charset="0"/>
              <a:sym typeface="Calibri" pitchFamily="34" charset="0"/>
            </a:endParaRPr>
          </a:p>
          <a:p>
            <a:pPr marL="0" lvl="0" indent="0" algn="r" rtl="1">
              <a:lnSpc>
                <a:spcPct val="90000"/>
              </a:lnSpc>
              <a:spcBef>
                <a:spcPct val="0"/>
              </a:spcBef>
              <a:spcAft>
                <a:spcPct val="0"/>
              </a:spcAft>
              <a:buClr>
                <a:srgbClr val="000000"/>
              </a:buClr>
              <a:buNone/>
            </a:pPr>
            <a:r>
              <a:rPr sz="2400"/>
              <a:t>... חטאתי נגד אנשים באדישות, בחביבות חיצונית,</a:t>
            </a:r>
            <a:r>
              <a:rPr lang="he-IL" sz="2400"/>
              <a:t> </a:t>
            </a:r>
            <a:r>
              <a:rPr sz="2400"/>
              <a:t>חטאתי נגד עצמי בבזבוז כוחות וכישרונות</a:t>
            </a:r>
            <a:r>
              <a:rPr lang="he-IL" sz="2400"/>
              <a:t>, </a:t>
            </a:r>
            <a:r>
              <a:rPr sz="2400"/>
              <a:t>בהזנחה</a:t>
            </a:r>
            <a:r>
              <a:rPr lang="he-IL" sz="2400"/>
              <a:t>, </a:t>
            </a:r>
            <a:r>
              <a:rPr sz="2400"/>
              <a:t>בחוסר התפתחות רוחנית</a:t>
            </a:r>
            <a:r>
              <a:rPr lang="he-IL" sz="2400"/>
              <a:t>. </a:t>
            </a:r>
            <a:r>
              <a:rPr sz="2400"/>
              <a:t>והתוכנית לשנה הבאה- </a:t>
            </a:r>
            <a:r>
              <a:rPr lang="he-IL" sz="2400"/>
              <a:t> </a:t>
            </a:r>
            <a:r>
              <a:rPr sz="2400"/>
              <a:t>לימוד והתעמקות בשפה ובחיפוש הדרך להיות בן אדם " </a:t>
            </a:r>
            <a:r>
              <a:rPr lang="he-IL" sz="2400"/>
              <a:t>(</a:t>
            </a:r>
            <a:r>
              <a:rPr sz="2400"/>
              <a:t>מיומנה של חנה סנש</a:t>
            </a:r>
            <a:r>
              <a:rPr lang="he-IL" sz="2400"/>
              <a:t>)</a:t>
            </a:r>
          </a:p>
          <a:p>
            <a:pPr marL="0" lvl="0" indent="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p:txBody>
      </p:sp>
      <p:sp>
        <p:nvSpPr>
          <p:cNvPr id="46083" name="Google Shape;349;p42"/>
          <p:cNvSpPr/>
          <p:nvPr>
            <p:custDataLst>
              <p:tags r:id="rId2"/>
            </p:custDataLst>
          </p:nvPr>
        </p:nvSpPr>
        <p:spPr>
          <a:xfrm>
            <a:off x="285750" y="3913188"/>
            <a:ext cx="11312525" cy="2554287"/>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lvl="0" algn="r" rtl="1"/>
            <a:r>
              <a:rPr lang="he-IL" sz="3200">
                <a:solidFill>
                  <a:srgbClr val="C00000"/>
                </a:solidFill>
              </a:rPr>
              <a:t>כיצד מבינה סנש את המושג לתת דין וחשבון? כיצד לפי דבריה נכון לקיים חשבון נפש?</a:t>
            </a:r>
            <a:endParaRPr lang="en-US" sz="3200">
              <a:solidFill>
                <a:srgbClr val="C00000"/>
              </a:solidFill>
            </a:endParaRPr>
          </a:p>
          <a:p>
            <a:pPr lvl="0" algn="r" rtl="1"/>
            <a:r>
              <a:rPr lang="he-IL" sz="3200">
                <a:solidFill>
                  <a:srgbClr val="C00000"/>
                </a:solidFill>
              </a:rPr>
              <a:t>מיד לאחר שהיא מגדירה את תקלות השנה החולפת, עוברת סנש ל"תכנית לשנה החדשה", מה הסיבה לדעתכם? </a:t>
            </a:r>
            <a:endParaRPr lang="en-US" sz="3200">
              <a:solidFill>
                <a:srgbClr val="C00000"/>
              </a:solidFill>
            </a:endParaRPr>
          </a:p>
          <a:p>
            <a:pPr lvl="0" algn="r" rtl="1"/>
            <a:endParaRPr lang="en-US" sz="3200">
              <a:solidFill>
                <a:srgbClr val="C00000"/>
              </a:solidFill>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Google Shape;354;p43"/>
          <p:cNvSpPr txBox="1">
            <a:spLocks noGrp="1"/>
          </p:cNvSpPr>
          <p:nvPr>
            <p:ph type="body" idx="1"/>
            <p:custDataLst>
              <p:tags r:id="rId1"/>
            </p:custDataLst>
          </p:nvPr>
        </p:nvSpPr>
        <p:spPr>
          <a:xfrm>
            <a:off x="838200" y="1729105"/>
            <a:ext cx="10515600" cy="1966087"/>
          </a:xfrm>
          <a:prstGeom prst="rect">
            <a:avLst/>
          </a:prstGeom>
          <a:noFill/>
          <a:ln>
            <a:noFill/>
          </a:ln>
        </p:spPr>
        <p:txBody>
          <a:bodyPr spcFirstLastPara="1" wrap="square" lIns="91425" tIns="45700" rIns="91425" bIns="45700" anchor="t" anchorCtr="0">
            <a:normAutofit/>
          </a:bodyPr>
          <a:lstStyle/>
          <a:p>
            <a:pPr marL="0" marR="0" lvl="0" indent="0" algn="r" defTabSz="914400" rtl="1" eaLnBrk="0" fontAlgn="auto" latinLnBrk="0" hangingPunct="0">
              <a:lnSpc>
                <a:spcPct val="90000"/>
              </a:lnSpc>
              <a:spcBef>
                <a:spcPct val="0"/>
              </a:spcBef>
              <a:spcAft>
                <a:spcPct val="0"/>
              </a:spcAft>
              <a:buClr>
                <a:srgbClr val="000000"/>
              </a:buClr>
              <a:buSzPts val="2400"/>
              <a:buFont typeface="Arial"/>
              <a:buNone/>
            </a:pP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חנה סנש מלמדת אותנו שכאשר ניגשים פנימה לתקן ולהשתפר עלינו לבחון את עצמנו ביחס לאידיאל הגבוה שלנו</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לשאיפה הגבוהה והרחוקה ביותר</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לא להתפשר</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מה שאינו מקדם אותנו אל המטרה וגורם לנו לסטות ממנה – </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נחשב לטעות שיש לחשוב עליה</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כשנפעל באופן הזה</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לא נעצור את ההתקדמות באמצע</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לא נוריד את השאיפות הגבוהות בגלל שכעת מצבנו פחות טוב ונמשיך לשאוף גבוה</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הכי גבוה שאפשר.</a:t>
            </a:r>
            <a:endParaRPr kumimoji="0" sz="2800" b="0" i="0" u="none" strike="noStrike" kern="1200" cap="none" spc="0" normalizeH="0" baseline="0" noProof="0">
              <a:uLnTx/>
              <a:uFillTx/>
            </a:endParaRPr>
          </a:p>
        </p:txBody>
      </p:sp>
      <p:pic>
        <p:nvPicPr>
          <p:cNvPr id="47107" name="Google Shape;355;p43"/>
          <p:cNvPicPr/>
          <p:nvPr>
            <p:custDataLst>
              <p:tags r:id="rId2"/>
            </p:custDataLst>
          </p:nvPr>
        </p:nvPicPr>
        <p:blipFill>
          <a:blip r:embed="rId6"/>
          <a:stretch>
            <a:fillRect/>
          </a:stretch>
        </p:blipFill>
        <p:spPr>
          <a:xfrm>
            <a:off x="3140075" y="3533775"/>
            <a:ext cx="2381250" cy="3143250"/>
          </a:xfrm>
          <a:prstGeom prst="rect">
            <a:avLst/>
          </a:prstGeom>
          <a:noFill/>
          <a:ln>
            <a:noFill/>
            <a:miter lim="800000"/>
          </a:ln>
          <a:effectLst>
            <a:outerShdw blurRad="292100" dist="139700" dir="2700000" algn="tl">
              <a:srgbClr val="333333">
                <a:alpha val="64705"/>
              </a:srgbClr>
            </a:outerShdw>
          </a:effectLst>
        </p:spPr>
      </p:pic>
      <p:sp>
        <p:nvSpPr>
          <p:cNvPr id="47108" name="Google Shape;356;p43"/>
          <p:cNvSpPr/>
          <p:nvPr>
            <p:custDataLst>
              <p:tags r:id="rId3"/>
            </p:custDataLst>
          </p:nvPr>
        </p:nvSpPr>
        <p:spPr>
          <a:xfrm>
            <a:off x="5727700" y="4359275"/>
            <a:ext cx="2489200" cy="2308225"/>
          </a:xfrm>
          <a:prstGeom prst="rect">
            <a:avLst/>
          </a:prstGeom>
          <a:solidFill>
            <a:srgbClr val="FFFFFF"/>
          </a:solidFill>
          <a:ln w="12700" cap="flat">
            <a:solidFill>
              <a:srgbClr val="000000"/>
            </a:solidFill>
            <a:prstDash val="solid"/>
            <a:miter lim="800000"/>
            <a:headEnd type="none" w="sm" len="sm"/>
            <a:tailEnd type="none" w="sm" len="sm"/>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spcBef>
                <a:spcPct val="0"/>
              </a:spcBef>
              <a:spcAft>
                <a:spcPct val="0"/>
              </a:spcAft>
              <a:buNone/>
            </a:pPr>
            <a:r>
              <a:rPr sz="1600">
                <a:latin typeface="Calibri" pitchFamily="34" charset="0"/>
                <a:cs typeface="Calibri" pitchFamily="34" charset="0"/>
                <a:sym typeface="Calibri" pitchFamily="34" charset="0"/>
              </a:rPr>
              <a:t>חנה סנש (1944-1921)- לוחמת ומשוררת יהודי, מצנחניות היישוב העברי שהתנדבה לשרת בצבא הבריטי במלחמת העולם השנייה נגד גרמניה הנאצית. צנחה לשטח הונגריה הכבושה, נתפסה, נחקרה בעינויים והוצאה להורג.</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Google Shape;361;p44"/>
          <p:cNvSpPr>
            <a:spLocks noGrp="1"/>
          </p:cNvSpPr>
          <p:nvPr>
            <p:ph type="body" idx="1"/>
            <p:custDataLst>
              <p:tags r:id="rId1"/>
            </p:custDataLst>
          </p:nvPr>
        </p:nvSpPr>
        <p:spPr>
          <a:xfrm>
            <a:off x="838200" y="1825625"/>
            <a:ext cx="10515600" cy="4351338"/>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228600" lvl="0" indent="-228600" algn="ctr" rtl="1">
              <a:lnSpc>
                <a:spcPct val="90000"/>
              </a:lnSpc>
              <a:spcBef>
                <a:spcPct val="0"/>
              </a:spcBef>
              <a:spcAft>
                <a:spcPct val="0"/>
              </a:spcAft>
              <a:buClr>
                <a:srgbClr val="C00000"/>
              </a:buClr>
              <a:buNone/>
            </a:pPr>
            <a:r>
              <a:rPr sz="3200">
                <a:solidFill>
                  <a:srgbClr val="C00000"/>
                </a:solidFill>
              </a:rPr>
              <a:t>שאלות לדיון:</a:t>
            </a:r>
          </a:p>
          <a:p>
            <a:pPr marL="228600" lvl="0" indent="-228600" algn="r" rtl="1">
              <a:lnSpc>
                <a:spcPct val="90000"/>
              </a:lnSpc>
              <a:spcBef>
                <a:spcPts val="1000"/>
              </a:spcBef>
              <a:spcAft>
                <a:spcPct val="0"/>
              </a:spcAft>
              <a:buClr>
                <a:srgbClr val="000000"/>
              </a:buClr>
              <a:buChar char="•"/>
            </a:pPr>
            <a:r>
              <a:rPr sz="2400"/>
              <a:t>מה החוט המקשר בין שני הטקסטים? מה האתגר העולה משתי התפיסות?</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Char char="•"/>
            </a:pPr>
            <a:r>
              <a:rPr sz="2400"/>
              <a:t>מה היתרון בשהייה ב"חשבון נפש" יומיומי?</a:t>
            </a:r>
          </a:p>
          <a:p>
            <a:pPr marL="228600" lvl="0" indent="-228600" algn="r" rtl="1">
              <a:lnSpc>
                <a:spcPct val="90000"/>
              </a:lnSpc>
              <a:spcBef>
                <a:spcPts val="1000"/>
              </a:spcBef>
              <a:spcAft>
                <a:spcPct val="0"/>
              </a:spcAft>
              <a:buClr>
                <a:srgbClr val="000000"/>
              </a:buClr>
              <a:buChar char="•"/>
            </a:pPr>
            <a:r>
              <a:rPr sz="2400"/>
              <a:t>מה הסיכון בשהייה ב"חשבון נפש" יומיומי ? מה הפיתרון לכך?</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Char char="•"/>
            </a:pPr>
            <a:r>
              <a:rPr sz="2400"/>
              <a:t>כיצד בא לידי ביטוי "חשבון נפש" בביצוע תפקידכם ביחידה?</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None/>
            </a:pPr>
            <a:endParaRPr sz="2400"/>
          </a:p>
          <a:p>
            <a:pPr marL="228600" lvl="0" indent="-22860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Google Shape;366;p45"/>
          <p:cNvSpPr txBox="1">
            <a:spLocks noGrp="1"/>
          </p:cNvSpPr>
          <p:nvPr>
            <p:ph type="body" idx="1"/>
            <p:custDataLst>
              <p:tags r:id="rId1"/>
            </p:custDataLst>
          </p:nvPr>
        </p:nvSpPr>
        <p:spPr>
          <a:xfrm>
            <a:off x="862584" y="1728089"/>
            <a:ext cx="10515600" cy="1978279"/>
          </a:xfrm>
          <a:prstGeom prst="rect">
            <a:avLst/>
          </a:prstGeom>
          <a:noFill/>
          <a:ln>
            <a:noFill/>
          </a:ln>
        </p:spPr>
        <p:txBody>
          <a:bodyPr spcFirstLastPara="1" wrap="square" lIns="91425" tIns="45700" rIns="91425" bIns="45700" anchor="t" anchorCtr="0">
            <a:normAutofit fontScale="92500"/>
          </a:bodyPr>
          <a:lstStyle/>
          <a:p>
            <a:pPr marL="0" marR="0" lvl="0" indent="0" algn="r" defTabSz="914400" rtl="1" eaLnBrk="0" fontAlgn="auto" latinLnBrk="0" hangingPunct="0">
              <a:lnSpc>
                <a:spcPct val="90000"/>
              </a:lnSpc>
              <a:spcBef>
                <a:spcPct val="0"/>
              </a:spcBef>
              <a:spcAft>
                <a:spcPct val="0"/>
              </a:spcAft>
              <a:buClr>
                <a:srgbClr val="000000"/>
              </a:buClr>
              <a:buSzPts val="2220"/>
              <a:buFont typeface="Arial"/>
              <a:buNone/>
            </a:pP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תקופת התשובה – </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המביאה עמה חשבון נפש ותיקון למעשינו מלמדת אותנו </a:t>
            </a:r>
            <a:r>
              <a:rPr kumimoji="0" lang="x-none" sz="222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כיצד ניתן להתקדם</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22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לשפר וללמוד מטעויות</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מצד אחד</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מי שאינו עושה</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ופועל,</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אינו טועה </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אך </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יש להיזהר מחשבון נפש אינסופי שיכול לשתק ולמנוע את הצורך לפעול ולעשות</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br>
              <a:rPr kumimoji="0" lang="en-US"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b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מצד שני, כדי שנוכל ללמוד כיצד להשתפר ולהתקדם – </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בסוף כל שלב</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גם בחיינו היום יומיים ביחידה</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22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עלינו לקחת אחריות על עצמנו ולבחון מה יכול היה להתבצע טוב יותר</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במה טעינו וכיצד נוכל בעתיד להשתפר ולהתקדם</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לנסח לעצמינו "דגשי שימור שיפור"</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ולעצב תכנית עבודה חדשה ומשופרת יותר.</a:t>
            </a:r>
            <a:endParaRPr kumimoji="0" sz="2220" b="0" i="0" u="none" strike="noStrike" kern="1200" cap="none" spc="0" normalizeH="0" baseline="0" noProof="0">
              <a:uLnTx/>
              <a:uFillTx/>
              <a:latin typeface="Arial"/>
              <a:ea typeface="Arial"/>
              <a:cs typeface="Arial"/>
              <a:sym typeface="Arial"/>
            </a:endParaRPr>
          </a:p>
        </p:txBody>
      </p:sp>
      <p:sp>
        <p:nvSpPr>
          <p:cNvPr id="49155" name="Google Shape;367;p45"/>
          <p:cNvSpPr/>
          <p:nvPr>
            <p:custDataLst>
              <p:tags r:id="rId2"/>
            </p:custDataLst>
          </p:nvPr>
        </p:nvSpPr>
        <p:spPr>
          <a:xfrm>
            <a:off x="5281613" y="4011613"/>
            <a:ext cx="6096000" cy="2032000"/>
          </a:xfrm>
          <a:prstGeom prst="rect">
            <a:avLst/>
          </a:prstGeom>
          <a:solidFill>
            <a:srgbClr val="F8B8C5"/>
          </a:solid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spcBef>
                <a:spcPct val="0"/>
              </a:spcBef>
              <a:spcAft>
                <a:spcPct val="0"/>
              </a:spcAft>
              <a:buNone/>
            </a:pPr>
            <a:r>
              <a:rPr sz="1800">
                <a:latin typeface="Calibri" pitchFamily="34" charset="0"/>
                <a:cs typeface="Calibri" pitchFamily="34" charset="0"/>
                <a:sym typeface="Calibri" pitchFamily="34" charset="0"/>
              </a:rPr>
              <a:t>ערך האחריות - החייל יראה עצמו שותף פעיל בהגנה על ביטחון המדינה, אזרחיה ותושביה. החייל יפעל תוך גילוי מתמיד של מעורבות, יוזמה ושקידה, בשיקול דעת ובמסגרת סמכותו, כשהוא נכון לשאת באחריות לתוצאות פעולותיו.</a:t>
            </a:r>
          </a:p>
          <a:p>
            <a:pPr marL="0" lvl="0" indent="0" algn="r" rtl="1">
              <a:spcBef>
                <a:spcPct val="0"/>
              </a:spcBef>
              <a:spcAft>
                <a:spcPct val="0"/>
              </a:spcAft>
              <a:buNone/>
            </a:pPr>
            <a:r>
              <a:rPr sz="1800">
                <a:latin typeface="Calibri" pitchFamily="34" charset="0"/>
                <a:cs typeface="Calibri" pitchFamily="34" charset="0"/>
                <a:sym typeface="Calibri" pitchFamily="34" charset="0"/>
              </a:rPr>
              <a:t>ערך המקצועיות - החייל ישאף לרכוש את הידע המקצועי ואת המיומנויות הנדרשים לביצוע תפקידו, ויישמם תוך חתירה לשיפור מתמיד של ההישגים האישיים והיחידתיים.</a:t>
            </a:r>
          </a:p>
        </p:txBody>
      </p:sp>
      <p:pic>
        <p:nvPicPr>
          <p:cNvPr id="49156" name="Google Shape;368;p45"/>
          <p:cNvPicPr/>
          <p:nvPr>
            <p:custDataLst>
              <p:tags r:id="rId3"/>
            </p:custDataLst>
          </p:nvPr>
        </p:nvPicPr>
        <p:blipFill>
          <a:blip r:embed="rId7"/>
          <a:stretch>
            <a:fillRect/>
          </a:stretch>
        </p:blipFill>
        <p:spPr>
          <a:xfrm>
            <a:off x="2078038" y="3706813"/>
            <a:ext cx="2206625" cy="2882900"/>
          </a:xfrm>
          <a:prstGeom prst="rect">
            <a:avLst/>
          </a:prstGeom>
          <a:noFill/>
          <a:ln>
            <a:noFill/>
            <a:miter lim="800000"/>
          </a:ln>
        </p:spPr>
      </p:pic>
      <p:sp>
        <p:nvSpPr>
          <p:cNvPr id="49157" name="Google Shape;369;p45"/>
          <p:cNvSpPr/>
          <p:nvPr>
            <p:custDataLst>
              <p:tags r:id="rId4"/>
            </p:custDataLst>
          </p:nvPr>
        </p:nvSpPr>
        <p:spPr>
          <a:xfrm>
            <a:off x="379413" y="5578475"/>
            <a:ext cx="965200" cy="927100"/>
          </a:xfrm>
          <a:custGeom>
            <a:avLst/>
            <a:gdLst/>
            <a:ahLst/>
            <a:cxnLst/>
            <a:rect l="0" t="0" r="0" b="0"/>
            <a:pathLst>
              <a:path w="120000" h="120000">
                <a:moveTo>
                  <a:pt x="0" y="0"/>
                </a:moveTo>
                <a:lnTo>
                  <a:pt x="120000" y="0"/>
                </a:lnTo>
                <a:lnTo>
                  <a:pt x="120000" y="120000"/>
                </a:lnTo>
                <a:lnTo>
                  <a:pt x="0" y="120000"/>
                </a:lnTo>
                <a:close/>
                <a:moveTo>
                  <a:pt x="60000" y="15000"/>
                </a:moveTo>
                <a:lnTo>
                  <a:pt x="16776" y="60000"/>
                </a:lnTo>
                <a:lnTo>
                  <a:pt x="27582" y="60000"/>
                </a:lnTo>
                <a:lnTo>
                  <a:pt x="27582" y="105000"/>
                </a:lnTo>
                <a:lnTo>
                  <a:pt x="92418" y="105000"/>
                </a:lnTo>
                <a:lnTo>
                  <a:pt x="92418" y="60000"/>
                </a:lnTo>
                <a:lnTo>
                  <a:pt x="103224" y="60000"/>
                </a:lnTo>
                <a:lnTo>
                  <a:pt x="87015" y="43125"/>
                </a:lnTo>
                <a:lnTo>
                  <a:pt x="87015" y="20625"/>
                </a:lnTo>
                <a:lnTo>
                  <a:pt x="76209" y="20625"/>
                </a:lnTo>
                <a:lnTo>
                  <a:pt x="76209" y="31875"/>
                </a:lnTo>
                <a:close/>
              </a:path>
              <a:path w="120000" h="120000">
                <a:moveTo>
                  <a:pt x="87015" y="43125"/>
                </a:moveTo>
                <a:lnTo>
                  <a:pt x="87015" y="20625"/>
                </a:lnTo>
                <a:lnTo>
                  <a:pt x="76209" y="20625"/>
                </a:lnTo>
                <a:lnTo>
                  <a:pt x="76209" y="31875"/>
                </a:lnTo>
                <a:close/>
                <a:moveTo>
                  <a:pt x="27582" y="60000"/>
                </a:moveTo>
                <a:lnTo>
                  <a:pt x="27582" y="105000"/>
                </a:lnTo>
                <a:lnTo>
                  <a:pt x="54597" y="105000"/>
                </a:lnTo>
                <a:lnTo>
                  <a:pt x="54597" y="82500"/>
                </a:lnTo>
                <a:lnTo>
                  <a:pt x="65403" y="82500"/>
                </a:lnTo>
                <a:lnTo>
                  <a:pt x="65403" y="105000"/>
                </a:lnTo>
                <a:lnTo>
                  <a:pt x="92418" y="105000"/>
                </a:lnTo>
                <a:lnTo>
                  <a:pt x="92418" y="60000"/>
                </a:lnTo>
                <a:close/>
              </a:path>
              <a:path w="120000" h="120000">
                <a:moveTo>
                  <a:pt x="60000" y="15000"/>
                </a:moveTo>
                <a:lnTo>
                  <a:pt x="16776" y="60000"/>
                </a:lnTo>
                <a:lnTo>
                  <a:pt x="103224" y="60000"/>
                </a:lnTo>
                <a:close/>
                <a:moveTo>
                  <a:pt x="54597" y="82500"/>
                </a:moveTo>
                <a:lnTo>
                  <a:pt x="65403" y="82500"/>
                </a:lnTo>
                <a:lnTo>
                  <a:pt x="65403" y="105000"/>
                </a:lnTo>
                <a:lnTo>
                  <a:pt x="54597" y="105000"/>
                </a:lnTo>
                <a:close/>
              </a:path>
              <a:path w="120000" h="120000" fill="none">
                <a:moveTo>
                  <a:pt x="60000" y="15000"/>
                </a:moveTo>
                <a:lnTo>
                  <a:pt x="76209" y="31875"/>
                </a:lnTo>
                <a:lnTo>
                  <a:pt x="76209" y="20625"/>
                </a:lnTo>
                <a:lnTo>
                  <a:pt x="87015" y="20625"/>
                </a:lnTo>
                <a:lnTo>
                  <a:pt x="87015" y="43125"/>
                </a:lnTo>
                <a:lnTo>
                  <a:pt x="103224" y="60000"/>
                </a:lnTo>
                <a:lnTo>
                  <a:pt x="92418" y="60000"/>
                </a:lnTo>
                <a:lnTo>
                  <a:pt x="92418" y="105000"/>
                </a:lnTo>
                <a:lnTo>
                  <a:pt x="27582" y="105000"/>
                </a:lnTo>
                <a:lnTo>
                  <a:pt x="27582" y="60000"/>
                </a:lnTo>
                <a:lnTo>
                  <a:pt x="16776" y="60000"/>
                </a:lnTo>
                <a:close/>
                <a:moveTo>
                  <a:pt x="76209" y="31875"/>
                </a:moveTo>
                <a:lnTo>
                  <a:pt x="87015" y="43125"/>
                </a:lnTo>
                <a:moveTo>
                  <a:pt x="92418" y="60000"/>
                </a:moveTo>
                <a:lnTo>
                  <a:pt x="27582" y="60000"/>
                </a:lnTo>
                <a:moveTo>
                  <a:pt x="54597" y="105000"/>
                </a:moveTo>
                <a:lnTo>
                  <a:pt x="54597" y="82500"/>
                </a:lnTo>
                <a:lnTo>
                  <a:pt x="65403" y="82500"/>
                </a:lnTo>
                <a:lnTo>
                  <a:pt x="65403" y="105000"/>
                </a:lnTo>
              </a:path>
              <a:path w="120000" h="120000" fill="none">
                <a:moveTo>
                  <a:pt x="0" y="0"/>
                </a:moveTo>
                <a:lnTo>
                  <a:pt x="120000" y="0"/>
                </a:lnTo>
                <a:lnTo>
                  <a:pt x="120000" y="120000"/>
                </a:lnTo>
                <a:lnTo>
                  <a:pt x="0" y="120000"/>
                </a:lnTo>
                <a:close/>
              </a:path>
            </a:pathLst>
          </a:custGeom>
          <a:solidFill>
            <a:srgbClr val="F8B8C4"/>
          </a:solidFill>
          <a:ln w="12700" cap="flat">
            <a:solidFill>
              <a:srgbClr val="000000"/>
            </a:solidFill>
            <a:prstDash val="solid"/>
            <a:miter lim="800000"/>
            <a:headEnd type="none" w="sm" len="sm"/>
            <a:tailEnd type="none" w="sm" len="sm"/>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endParaRPr sz="1800">
              <a:solidFill>
                <a:srgbClr val="FFFFFF"/>
              </a:solidFill>
              <a:latin typeface="Calibri" pitchFamily="34" charset="0"/>
              <a:ea typeface="Calibri" pitchFamily="34" charset="0"/>
              <a:sym typeface="Calibri" pitchFamily="34" charset="0"/>
            </a:endParaRP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Google Shape;374;p46"/>
          <p:cNvSpPr>
            <a:spLocks noGrp="1"/>
          </p:cNvSpPr>
          <p:nvPr>
            <p:ph type="title"/>
            <p:custDataLst>
              <p:tags r:id="rId1"/>
            </p:custDataLst>
          </p:nvPr>
        </p:nvSpPr>
        <p:spPr>
          <a:xfrm>
            <a:off x="2266950" y="1547813"/>
            <a:ext cx="8220075" cy="669925"/>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3200">
                <a:solidFill>
                  <a:srgbClr val="C00000"/>
                </a:solidFill>
              </a:rPr>
              <a:t>ערך כבוד האדם- </a:t>
            </a:r>
            <a:r>
              <a:rPr lang="he-IL" sz="3200">
                <a:solidFill>
                  <a:srgbClr val="C00000"/>
                </a:solidFill>
              </a:rPr>
              <a:t> </a:t>
            </a:r>
            <a:r>
              <a:rPr sz="3200">
                <a:solidFill>
                  <a:srgbClr val="C00000"/>
                </a:solidFill>
              </a:rPr>
              <a:t>ראש השנה כיום הולדת האדם</a:t>
            </a:r>
            <a:endParaRPr sz="4400">
              <a:latin typeface="Calibri" pitchFamily="34" charset="0"/>
              <a:cs typeface="Calibri" pitchFamily="34" charset="0"/>
              <a:sym typeface="Calibri" pitchFamily="34" charset="0"/>
            </a:endParaRPr>
          </a:p>
        </p:txBody>
      </p:sp>
      <p:sp>
        <p:nvSpPr>
          <p:cNvPr id="50179" name="Google Shape;375;p46"/>
          <p:cNvSpPr txBox="1">
            <a:spLocks noGrp="1"/>
          </p:cNvSpPr>
          <p:nvPr>
            <p:ph type="body" idx="1"/>
            <p:custDataLst>
              <p:tags r:id="rId2"/>
            </p:custDataLst>
          </p:nvPr>
        </p:nvSpPr>
        <p:spPr>
          <a:xfrm>
            <a:off x="926592" y="2133601"/>
            <a:ext cx="10488168" cy="3377183"/>
          </a:xfrm>
          <a:prstGeom prst="rect">
            <a:avLst/>
          </a:prstGeom>
          <a:noFill/>
          <a:ln>
            <a:noFill/>
          </a:ln>
        </p:spPr>
        <p:txBody>
          <a:bodyPr spcFirstLastPara="1" wrap="square" lIns="91425" tIns="45700" rIns="91425" bIns="45700" anchor="t" anchorCtr="0">
            <a:normAutofit/>
          </a:bodyPr>
          <a:lstStyle/>
          <a:p>
            <a:pPr marL="0" marR="0" lvl="0" indent="0" algn="r" defTabSz="914400" rtl="1" eaLnBrk="0" fontAlgn="auto" latinLnBrk="0" hangingPunct="0">
              <a:lnSpc>
                <a:spcPct val="90000"/>
              </a:lnSpc>
              <a:spcBef>
                <a:spcPct val="0"/>
              </a:spcBef>
              <a:spcAft>
                <a:spcPct val="0"/>
              </a:spcAft>
              <a:buClr>
                <a:srgbClr val="000000"/>
              </a:buClr>
              <a:buSzPts val="2405"/>
              <a:buFont typeface="Arial"/>
              <a:buNone/>
            </a:pPr>
            <a:r>
              <a:rPr kumimoji="0" lang="x-none"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במסורת היהודית ראש השנה הוא יום הולדת האדם והאנושות</a:t>
            </a:r>
            <a:r>
              <a:rPr kumimoji="0" lang="he-IL"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במשנה במסכת סנהדרין</a:t>
            </a:r>
            <a:r>
              <a:rPr kumimoji="0" lang="he-IL"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נכתב:</a:t>
            </a:r>
            <a:endParaRPr kumimoji="0" sz="2800" b="0" i="0" u="none" strike="noStrike" kern="1200" cap="none" spc="0" normalizeH="0" baseline="0" noProof="0">
              <a:uLnTx/>
              <a:uFillTx/>
            </a:endParaRPr>
          </a:p>
          <a:p>
            <a:pPr marL="0" marR="0" lvl="0" indent="0" algn="r" defTabSz="914400" rtl="1" eaLnBrk="0" fontAlgn="auto" latinLnBrk="0" hangingPunct="0">
              <a:lnSpc>
                <a:spcPct val="90000"/>
              </a:lnSpc>
              <a:spcBef>
                <a:spcPts val="1000"/>
              </a:spcBef>
              <a:spcAft>
                <a:spcPct val="0"/>
              </a:spcAft>
              <a:buClr>
                <a:srgbClr val="000000"/>
              </a:buClr>
              <a:buSzPts val="2405"/>
              <a:buFont typeface="Arial"/>
              <a:buNone/>
            </a:pPr>
            <a:r>
              <a:rPr kumimoji="0" lang="x-none"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"לְפִיכָךְ נִבְרָא אָדָם יְחִידִי,</a:t>
            </a:r>
            <a:r>
              <a:rPr kumimoji="0" lang="he-IL"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לְלַמֶּדְךָ,</a:t>
            </a:r>
            <a:r>
              <a:rPr kumimoji="0" lang="he-IL"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שֶׁכָּל הַמְאַבֵּד נֶפֶשׁ אַחַת,</a:t>
            </a:r>
            <a:r>
              <a:rPr kumimoji="0" lang="he-IL"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מַעֲלֶה עָלָיו הַכָּתוּב כְּאִלּוּ אִבֵּד עוֹלָם מָלֵא</a:t>
            </a:r>
            <a:r>
              <a:rPr kumimoji="0" lang="he-IL"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וְכָל הַמְקַיֵּם נֶפֶשׁ אַחַת</a:t>
            </a:r>
            <a:r>
              <a:rPr kumimoji="0" lang="he-IL"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מַעֲלֶה עָלָיו הַכָּתוּב כְּאִלּוּ קִיֵּם עוֹלָם מָלֵא.</a:t>
            </a:r>
            <a:endParaRPr kumimoji="0" sz="2800" b="0" i="0" u="none" strike="noStrike" kern="1200" cap="none" spc="0" normalizeH="0" baseline="0" noProof="0">
              <a:uLnTx/>
              <a:uFillTx/>
            </a:endParaRPr>
          </a:p>
          <a:p>
            <a:pPr marL="0" marR="0" lvl="0" indent="0" algn="r" defTabSz="914400" rtl="1" eaLnBrk="0" fontAlgn="auto" latinLnBrk="0" hangingPunct="0">
              <a:lnSpc>
                <a:spcPct val="90000"/>
              </a:lnSpc>
              <a:spcBef>
                <a:spcPts val="1000"/>
              </a:spcBef>
              <a:spcAft>
                <a:spcPct val="0"/>
              </a:spcAft>
              <a:buClr>
                <a:srgbClr val="000000"/>
              </a:buClr>
              <a:buSzPts val="2405"/>
              <a:buFont typeface="Arial"/>
              <a:buNone/>
            </a:pPr>
            <a:r>
              <a:rPr kumimoji="0" lang="x-none"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...שאדם טוֹבֵעַ כַּמָּה מַטְבְּעוֹת בְּחוֹתָם אֶחָד וְכֻלָּן דּוֹמִין זֶה לָזֶה</a:t>
            </a:r>
            <a:r>
              <a:rPr kumimoji="0" lang="he-IL"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וּמֶלֶךְ מַלְכֵי הַמְּלָכִים הַקָּדוֹשׁ בָּרוּךְ הוּא טָבַע כָּל אָדָם בְּחוֹתָמוֹ שֶׁל אָדָם הָרִאשׁוֹן וְאֵין אֶחָד מֵהֶן דּוֹמֶה לַחֲבֵרוֹ.</a:t>
            </a:r>
            <a:endParaRPr kumimoji="0" sz="2800" b="0" i="0" u="none" strike="noStrike" kern="1200" cap="none" spc="0" normalizeH="0" baseline="0" noProof="0">
              <a:uLnTx/>
              <a:uFillTx/>
            </a:endParaRPr>
          </a:p>
          <a:p>
            <a:pPr marL="0" marR="0" lvl="0" indent="0" algn="r" defTabSz="914400" rtl="1" eaLnBrk="0" fontAlgn="auto" latinLnBrk="0" hangingPunct="0">
              <a:lnSpc>
                <a:spcPct val="90000"/>
              </a:lnSpc>
              <a:spcBef>
                <a:spcPts val="1000"/>
              </a:spcBef>
              <a:spcAft>
                <a:spcPct val="0"/>
              </a:spcAft>
              <a:buClr>
                <a:srgbClr val="000000"/>
              </a:buClr>
              <a:buSzPts val="2405"/>
              <a:buFont typeface="Arial"/>
              <a:buNone/>
            </a:pPr>
            <a:r>
              <a:rPr kumimoji="0" lang="x-none"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לְפִיכָךְ כָּל אֶחָד וְאֶחָד חַיָּב לוֹמַר</a:t>
            </a:r>
            <a:r>
              <a:rPr kumimoji="0" lang="he-IL"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בִּשְׁבִילִי נִבְרָא הָעוֹלָם."</a:t>
            </a:r>
            <a:endParaRPr kumimoji="0" sz="2800" b="0" i="0" u="none" strike="noStrike" kern="1200" cap="none" spc="0" normalizeH="0" baseline="0" noProof="0">
              <a:uLnTx/>
              <a:uFillTx/>
            </a:endParaRPr>
          </a:p>
          <a:p>
            <a:pPr marL="0" marR="0" lvl="0" indent="0" algn="r" defTabSz="914400" rtl="1" eaLnBrk="0" fontAlgn="auto" latinLnBrk="0" hangingPunct="0">
              <a:lnSpc>
                <a:spcPct val="90000"/>
              </a:lnSpc>
              <a:spcBef>
                <a:spcPts val="1000"/>
              </a:spcBef>
              <a:spcAft>
                <a:spcPct val="0"/>
              </a:spcAft>
              <a:buClr>
                <a:srgbClr val="000000"/>
              </a:buClr>
              <a:buSzPts val="2405"/>
              <a:buFont typeface="Arial"/>
              <a:buNone/>
            </a:pPr>
            <a:r>
              <a:rPr kumimoji="0" lang="he-IL"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משנה מסכת סנהדרין פרק ד</a:t>
            </a:r>
            <a:r>
              <a:rPr kumimoji="0" lang="he-IL" sz="2405"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endParaRPr kumimoji="0" sz="2405" b="0" i="0" u="none" strike="noStrike" kern="1200" cap="none" spc="0" normalizeH="0" baseline="0" noProof="0">
              <a:uLnTx/>
              <a:uFillTx/>
              <a:latin typeface="Arial"/>
              <a:ea typeface="Arial"/>
              <a:cs typeface="Arial"/>
              <a:sym typeface="Arial"/>
            </a:endParaRPr>
          </a:p>
          <a:p>
            <a:pPr marL="0" marR="0" lvl="0" indent="0" algn="r" defTabSz="914400" rtl="1" eaLnBrk="0" fontAlgn="auto" latinLnBrk="0" hangingPunct="0">
              <a:lnSpc>
                <a:spcPct val="90000"/>
              </a:lnSpc>
              <a:spcBef>
                <a:spcPts val="1000"/>
              </a:spcBef>
              <a:spcAft>
                <a:spcPct val="0"/>
              </a:spcAft>
              <a:buClr>
                <a:srgbClr val="000000"/>
              </a:buClr>
              <a:buSzPts val="2590"/>
              <a:buFont typeface="Arial"/>
              <a:buNone/>
            </a:pPr>
            <a:endParaRPr kumimoji="0" sz="2590" b="0" i="0" u="none" strike="noStrike" kern="1200" cap="none" spc="0" normalizeH="0" baseline="0" noProof="0">
              <a:uLnTx/>
              <a:uFillTx/>
            </a:endParaRP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Google Shape;380;p47"/>
          <p:cNvSpPr>
            <a:spLocks noGrp="1"/>
          </p:cNvSpPr>
          <p:nvPr>
            <p:ph type="body" idx="1"/>
            <p:custDataLst>
              <p:tags r:id="rId1"/>
            </p:custDataLst>
          </p:nvPr>
        </p:nvSpPr>
        <p:spPr>
          <a:xfrm>
            <a:off x="850900" y="2263775"/>
            <a:ext cx="10515600" cy="2733675"/>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228600" lvl="0" indent="-228600" algn="ctr" rtl="1">
              <a:lnSpc>
                <a:spcPct val="90000"/>
              </a:lnSpc>
              <a:spcBef>
                <a:spcPct val="0"/>
              </a:spcBef>
              <a:spcAft>
                <a:spcPct val="0"/>
              </a:spcAft>
              <a:buClr>
                <a:srgbClr val="C00000"/>
              </a:buClr>
              <a:buNone/>
            </a:pPr>
            <a:r>
              <a:rPr sz="3200">
                <a:solidFill>
                  <a:srgbClr val="C00000"/>
                </a:solidFill>
              </a:rPr>
              <a:t>שאלות לדיון:</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buChar char="•"/>
            </a:pPr>
            <a:r>
              <a:rPr lang="he-IL" sz="2400"/>
              <a:t>"</a:t>
            </a:r>
            <a:r>
              <a:rPr sz="2400"/>
              <a:t>לְפִיכָךְ נִבְרָא אָדָם יְחִידִי,</a:t>
            </a:r>
            <a:r>
              <a:rPr lang="he-IL" sz="2400"/>
              <a:t> </a:t>
            </a:r>
            <a:r>
              <a:rPr sz="2400"/>
              <a:t>לְלַמֶּדְךָ,</a:t>
            </a:r>
            <a:r>
              <a:rPr lang="he-IL" sz="2400"/>
              <a:t> </a:t>
            </a:r>
            <a:r>
              <a:rPr sz="2400"/>
              <a:t>שֶׁכָּל הַמְאַבֵּד נֶפֶשׁ אַחַת,</a:t>
            </a:r>
            <a:r>
              <a:rPr lang="he-IL" sz="2400"/>
              <a:t> </a:t>
            </a:r>
            <a:r>
              <a:rPr sz="2400"/>
              <a:t>מַעֲלֶה עָלָיו הַכָּתוּב כְּאִלּוּ אִבֵּד עוֹלָם מָלֵא</a:t>
            </a:r>
            <a:r>
              <a:rPr lang="he-IL" sz="2400"/>
              <a:t>.</a:t>
            </a:r>
            <a:r>
              <a:rPr sz="2400"/>
              <a:t> וְכָל הַמְקַיֵּם נֶפֶשׁ אַחַת</a:t>
            </a:r>
            <a:r>
              <a:rPr lang="he-IL" sz="2400"/>
              <a:t>, </a:t>
            </a:r>
            <a:r>
              <a:rPr sz="2400"/>
              <a:t>מַעֲלֶה עָלָיו הַכָּתוּב כְּאִלּוּ קִיֵּם עוֹלָם מָלֵא</a:t>
            </a:r>
            <a:r>
              <a:rPr lang="he-IL" sz="2400"/>
              <a:t>. </a:t>
            </a:r>
          </a:p>
          <a:p>
            <a:pPr marL="228600" lvl="0" indent="-228600" algn="r" rtl="1">
              <a:lnSpc>
                <a:spcPct val="90000"/>
              </a:lnSpc>
              <a:spcBef>
                <a:spcPts val="1000"/>
              </a:spcBef>
              <a:buNone/>
            </a:pPr>
            <a:r>
              <a:rPr lang="he-IL" sz="2400"/>
              <a:t>   </a:t>
            </a:r>
            <a:r>
              <a:rPr sz="2400"/>
              <a:t>מה משמעות האמירה עבורנו כחיילים ומפקדים בצה"ל?</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Char char="•"/>
            </a:pPr>
            <a:r>
              <a:rPr sz="2400"/>
              <a:t>כיצד אתם מבינים את האמירה " לְפִיכָךְ כָּל אֶחָד וְאֶחָד חַיָּב לוֹמַר, בִּשְׁבִילִי נִבְרָא הָעוֹלָם</a:t>
            </a:r>
            <a:r>
              <a:rPr lang="he-IL" sz="2400"/>
              <a:t>"</a:t>
            </a:r>
            <a:r>
              <a:rPr sz="2400"/>
              <a:t>?</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Google Shape;121;p3"/>
          <p:cNvSpPr>
            <a:spLocks noGrp="1"/>
          </p:cNvSpPr>
          <p:nvPr>
            <p:ph type="title"/>
            <p:custDataLst>
              <p:tags r:id="rId1"/>
            </p:custDataLst>
          </p:nvPr>
        </p:nvSpPr>
        <p:spPr>
          <a:xfrm>
            <a:off x="414338" y="1651000"/>
            <a:ext cx="11187112" cy="2647950"/>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lnSpc>
                <a:spcPct val="90000"/>
              </a:lnSpc>
              <a:spcBef>
                <a:spcPct val="0"/>
              </a:spcBef>
              <a:spcAft>
                <a:spcPct val="0"/>
              </a:spcAft>
              <a:buClr>
                <a:srgbClr val="C00000"/>
              </a:buClr>
              <a:buFont typeface="Arial"/>
              <a:buNone/>
            </a:pPr>
            <a:r>
              <a:rPr sz="8000" b="1">
                <a:solidFill>
                  <a:srgbClr val="C00000"/>
                </a:solidFill>
              </a:rPr>
              <a:t>חודש אלול ותקופת ה"סליחות"</a:t>
            </a:r>
            <a:endParaRPr sz="4400">
              <a:latin typeface="Calibri" pitchFamily="34" charset="0"/>
              <a:cs typeface="Calibri" pitchFamily="34" charset="0"/>
              <a:sym typeface="Calibri" pitchFamily="34" charset="0"/>
            </a:endParaRPr>
          </a:p>
        </p:txBody>
      </p:sp>
      <p:pic>
        <p:nvPicPr>
          <p:cNvPr id="6147" name="Google Shape;122;p3"/>
          <p:cNvPicPr/>
          <p:nvPr>
            <p:custDataLst>
              <p:tags r:id="rId2"/>
            </p:custDataLst>
          </p:nvPr>
        </p:nvPicPr>
        <p:blipFill>
          <a:blip r:embed="rId5"/>
          <a:stretch>
            <a:fillRect/>
          </a:stretch>
        </p:blipFill>
        <p:spPr>
          <a:xfrm>
            <a:off x="2974975" y="4081463"/>
            <a:ext cx="6327775" cy="2147887"/>
          </a:xfrm>
          <a:prstGeom prst="rect">
            <a:avLst/>
          </a:prstGeom>
          <a:noFill/>
          <a:ln>
            <a:noFill/>
            <a:miter lim="800000"/>
          </a:ln>
        </p:spPr>
      </p:pic>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Google Shape;385;p48"/>
          <p:cNvSpPr>
            <a:spLocks noGrp="1"/>
          </p:cNvSpPr>
          <p:nvPr>
            <p:ph type="body" idx="1"/>
            <p:custDataLst>
              <p:tags r:id="rId1"/>
            </p:custDataLst>
          </p:nvPr>
        </p:nvSpPr>
        <p:spPr>
          <a:xfrm>
            <a:off x="715963" y="2362200"/>
            <a:ext cx="10515600" cy="3063875"/>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228600" lvl="0" indent="-50800" algn="r" rtl="1">
              <a:lnSpc>
                <a:spcPct val="90000"/>
              </a:lnSpc>
              <a:spcBef>
                <a:spcPct val="0"/>
              </a:spcBef>
              <a:spcAft>
                <a:spcPct val="0"/>
              </a:spcAft>
              <a:buClr>
                <a:srgbClr val="000000"/>
              </a:buClr>
              <a:buNone/>
            </a:pPr>
            <a:r>
              <a:rPr sz="2400"/>
              <a:t>יגאל אלון</a:t>
            </a:r>
            <a:r>
              <a:rPr lang="he-IL" sz="2400"/>
              <a:t>, </a:t>
            </a:r>
            <a:r>
              <a:rPr sz="2400"/>
              <a:t>שהיה מפקד הפלמ"ח ומראשי צה"ל במלחמת העצמאות התמודד עם מקומו של ערך האדם בצה"</a:t>
            </a:r>
            <a:r>
              <a:rPr lang="he-IL" sz="2400"/>
              <a:t>ל : "</a:t>
            </a:r>
            <a:r>
              <a:rPr sz="2400"/>
              <a:t>כל אדם ניחן באופיו של</a:t>
            </a:r>
            <a:r>
              <a:rPr lang="he-IL" sz="2400"/>
              <a:t>ו,</a:t>
            </a:r>
            <a:r>
              <a:rPr sz="2400"/>
              <a:t> בכישרונות</a:t>
            </a:r>
            <a:r>
              <a:rPr lang="he-IL" sz="2400"/>
              <a:t>, </a:t>
            </a:r>
            <a:r>
              <a:rPr sz="2400"/>
              <a:t>בסגולות ובהרגלים המיוחדים לו</a:t>
            </a:r>
            <a:r>
              <a:rPr lang="he-IL" sz="2400"/>
              <a:t>. </a:t>
            </a:r>
            <a:r>
              <a:rPr sz="2400"/>
              <a:t>כל אדם יש ל</a:t>
            </a:r>
            <a:r>
              <a:rPr lang="he-IL" sz="2400"/>
              <a:t>ו,</a:t>
            </a:r>
            <a:r>
              <a:rPr sz="2400"/>
              <a:t> כמובן,</a:t>
            </a:r>
            <a:r>
              <a:rPr lang="he-IL" sz="2400"/>
              <a:t> </a:t>
            </a:r>
            <a:r>
              <a:rPr sz="2400"/>
              <a:t>גם חולשות משלו,</a:t>
            </a:r>
            <a:r>
              <a:rPr lang="he-IL" sz="2400"/>
              <a:t> </a:t>
            </a:r>
            <a:r>
              <a:rPr sz="2400"/>
              <a:t>המיוחדות לו.</a:t>
            </a:r>
            <a:r>
              <a:rPr lang="he-IL" sz="2400"/>
              <a:t> </a:t>
            </a:r>
            <a:r>
              <a:rPr sz="2400"/>
              <a:t>אף כי ישנם סימני הכר משותפים לקבוצות אנשים החיים בהוויה משותפת או פועלים יחד בכוחו של אינטרס משותף,</a:t>
            </a:r>
            <a:r>
              <a:rPr lang="he-IL" sz="2400"/>
              <a:t> </a:t>
            </a:r>
            <a:r>
              <a:rPr sz="2400"/>
              <a:t>הרי אין בהם כדי לטשטש את סגולות הפרט.</a:t>
            </a:r>
            <a:r>
              <a:rPr lang="he-IL" sz="2400"/>
              <a:t> </a:t>
            </a:r>
            <a:r>
              <a:rPr sz="2400"/>
              <a:t>שאיפה מוגזמת להאחדת היחידה גורמת לקיפוח כישרונות ולאבדן תרומות אישיות,</a:t>
            </a:r>
            <a:r>
              <a:rPr lang="he-IL" sz="2400"/>
              <a:t> </a:t>
            </a:r>
            <a:r>
              <a:rPr sz="2400"/>
              <a:t>סגוליו</a:t>
            </a:r>
            <a:r>
              <a:rPr lang="he-IL" sz="2400"/>
              <a:t>ת</a:t>
            </a:r>
            <a:r>
              <a:rPr sz="2400"/>
              <a:t>,</a:t>
            </a:r>
            <a:r>
              <a:rPr lang="he-IL" sz="2400"/>
              <a:t> </a:t>
            </a:r>
            <a:r>
              <a:rPr sz="2400"/>
              <a:t>העשויות,</a:t>
            </a:r>
            <a:r>
              <a:rPr lang="he-IL" sz="2400"/>
              <a:t> </a:t>
            </a:r>
            <a:r>
              <a:rPr sz="2400"/>
              <a:t>אם תבואנה לכלל ביטוי,</a:t>
            </a:r>
            <a:r>
              <a:rPr lang="he-IL" sz="2400"/>
              <a:t> </a:t>
            </a:r>
            <a:r>
              <a:rPr sz="2400"/>
              <a:t>להעלות את כושרה החברתי והמבצעי של היחידה כולה."</a:t>
            </a:r>
            <a:endParaRPr sz="2800">
              <a:latin typeface="Calibri" pitchFamily="34" charset="0"/>
              <a:cs typeface="Calibri" pitchFamily="34" charset="0"/>
              <a:sym typeface="Calibri" pitchFamily="34" charset="0"/>
            </a:endParaRPr>
          </a:p>
          <a:p>
            <a:pPr marL="228600" lvl="0" indent="-50800" algn="r" rtl="1">
              <a:lnSpc>
                <a:spcPct val="90000"/>
              </a:lnSpc>
              <a:spcBef>
                <a:spcPts val="1000"/>
              </a:spcBef>
              <a:spcAft>
                <a:spcPct val="0"/>
              </a:spcAft>
              <a:buClr>
                <a:srgbClr val="000000"/>
              </a:buClr>
              <a:buNone/>
            </a:pPr>
            <a:r>
              <a:rPr lang="he-IL" sz="2400"/>
              <a:t>(</a:t>
            </a:r>
            <a:r>
              <a:rPr sz="2400"/>
              <a:t>יגאל אלון, מסך של חול, עמ</a:t>
            </a:r>
            <a:r>
              <a:rPr lang="he-IL" sz="2400"/>
              <a:t>' </a:t>
            </a:r>
            <a:r>
              <a:rPr sz="2400"/>
              <a:t>264</a:t>
            </a:r>
            <a:r>
              <a:rPr lang="he-IL" sz="2400"/>
              <a:t>)</a:t>
            </a:r>
            <a:endParaRPr sz="2800">
              <a:latin typeface="Calibri" pitchFamily="34" charset="0"/>
              <a:cs typeface="Calibri" pitchFamily="34" charset="0"/>
              <a:sym typeface="Calibri" pitchFamily="34" charset="0"/>
            </a:endParaRPr>
          </a:p>
          <a:p>
            <a:pPr marL="228600" lvl="0" indent="-5080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Google Shape;390;p49"/>
          <p:cNvSpPr>
            <a:spLocks noGrp="1"/>
          </p:cNvSpPr>
          <p:nvPr>
            <p:ph type="body" idx="1"/>
            <p:custDataLst>
              <p:tags r:id="rId1"/>
            </p:custDataLst>
          </p:nvPr>
        </p:nvSpPr>
        <p:spPr>
          <a:xfrm>
            <a:off x="838200" y="1825625"/>
            <a:ext cx="10515600" cy="2806700"/>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228600" lvl="0" indent="-228600" algn="ctr" rtl="1">
              <a:lnSpc>
                <a:spcPct val="90000"/>
              </a:lnSpc>
              <a:spcBef>
                <a:spcPct val="0"/>
              </a:spcBef>
              <a:spcAft>
                <a:spcPct val="0"/>
              </a:spcAft>
              <a:buClr>
                <a:srgbClr val="C00000"/>
              </a:buClr>
              <a:buNone/>
            </a:pPr>
            <a:r>
              <a:rPr sz="3000">
                <a:solidFill>
                  <a:srgbClr val="C00000"/>
                </a:solidFill>
              </a:rPr>
              <a:t>שאלות לדיון:</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Char char="•"/>
            </a:pPr>
            <a:r>
              <a:rPr sz="2400"/>
              <a:t>כיצד אתם קושרים בין המשנה לבין דבריו של יגאל אלון?</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Char char="•"/>
            </a:pPr>
            <a:r>
              <a:rPr sz="2400"/>
              <a:t>בערך המשמעת ברוח צה"ל מצוין כי "החייל יפעל כמיטב יכולתו לביצוע מלא ומוצלח של הנדרש ממנו על פי הפקודות ועל פי רוחן</a:t>
            </a:r>
            <a:r>
              <a:rPr lang="he-IL" sz="2400"/>
              <a:t>" -</a:t>
            </a:r>
            <a:r>
              <a:rPr sz="2400"/>
              <a:t> מה האתגר העומד לפתחו של הצבא בחינוך החיילים לתפיסת אלון?</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Char char="•"/>
            </a:pPr>
            <a:r>
              <a:rPr sz="2400"/>
              <a:t>כיצד באה לידי ביטוי התפיסה של המשנה ושל יגאל אלון ביחידה?</a:t>
            </a:r>
          </a:p>
          <a:p>
            <a:pPr marL="228600" lvl="0" indent="-22860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Google Shape;395;p50"/>
          <p:cNvSpPr txBox="1">
            <a:spLocks noGrp="1"/>
          </p:cNvSpPr>
          <p:nvPr>
            <p:ph type="body" idx="1"/>
            <p:custDataLst>
              <p:tags r:id="rId1"/>
            </p:custDataLst>
          </p:nvPr>
        </p:nvSpPr>
        <p:spPr>
          <a:xfrm>
            <a:off x="0" y="1533017"/>
            <a:ext cx="11975592" cy="2417191"/>
          </a:xfrm>
          <a:prstGeom prst="rect">
            <a:avLst/>
          </a:prstGeom>
          <a:noFill/>
          <a:ln>
            <a:noFill/>
          </a:ln>
        </p:spPr>
        <p:txBody>
          <a:bodyPr spcFirstLastPara="1" wrap="square" lIns="91425" tIns="45700" rIns="91425" bIns="45700" anchor="t" anchorCtr="0">
            <a:normAutofit/>
          </a:bodyPr>
          <a:lstStyle/>
          <a:p>
            <a:pPr marL="0" marR="0" lvl="0" indent="0" algn="r" defTabSz="914400" rtl="1" eaLnBrk="0" fontAlgn="auto" latinLnBrk="0" hangingPunct="0">
              <a:lnSpc>
                <a:spcPct val="90000"/>
              </a:lnSpc>
              <a:spcBef>
                <a:spcPct val="0"/>
              </a:spcBef>
              <a:spcAft>
                <a:spcPct val="0"/>
              </a:spcAft>
              <a:buClr>
                <a:srgbClr val="000000"/>
              </a:buClr>
              <a:buSzPts val="2400"/>
              <a:buFont typeface="Arial"/>
              <a:buNone/>
            </a:pP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בשירות הצבא</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י</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אנו נדרשים פעמים רבות לשיתוף פעולה ולאחדות הכוחות לטובת המשימה.</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לטובת המשימה –</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אנו נדרשים לעשות כמיטב יכולתנו ולעיתים אף לסכן את חיינו.</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עם זאת</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מלמדים אותנו המשנה במסכת סנהדרין ויגאל אלון שכל אדם הוא עולם מלא,</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עם עבר,</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הווה ועתיד</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שאיפות,</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חלומות,</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משפחה וחברים.</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כל אחד שונה מחברו ולכל אחד אישיות משלו אותה הוא צריך להוציא מן הכוח אל הפועל ולהביאה לידי ביטוי,</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שכן בשבילו נברא העולם</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ברגע שנאחד את העולמות האלו ונמצה את הייחודיות של כל חייל ביחידה,</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נוכל להעצים ולחזק את היחידה להצלחת ולטובת המשימה.</a:t>
            </a:r>
            <a:endParaRPr kumimoji="0" sz="2800" b="0" i="0" u="none" strike="noStrike" kern="1200" cap="none" spc="0" normalizeH="0" baseline="0" noProof="0">
              <a:uLnTx/>
              <a:uFillTx/>
            </a:endParaRPr>
          </a:p>
          <a:p>
            <a:pPr marL="0" marR="0" lvl="0" indent="0" algn="r" defTabSz="914400" rtl="1" eaLnBrk="0" fontAlgn="auto" latinLnBrk="0" hangingPunct="0">
              <a:lnSpc>
                <a:spcPct val="90000"/>
              </a:lnSpc>
              <a:spcBef>
                <a:spcPts val="1000"/>
              </a:spcBef>
              <a:spcAft>
                <a:spcPct val="0"/>
              </a:spcAft>
              <a:buClr>
                <a:srgbClr val="000000"/>
              </a:buClr>
              <a:buSzPts val="2800"/>
              <a:buFont typeface="Arial"/>
              <a:buNone/>
            </a:pPr>
            <a:endParaRPr kumimoji="0" sz="2800" b="0" i="0" u="none" strike="noStrike" kern="1200" cap="none" spc="0" normalizeH="0" baseline="0" noProof="0">
              <a:uLnTx/>
              <a:uFillTx/>
            </a:endParaRPr>
          </a:p>
        </p:txBody>
      </p:sp>
      <p:sp>
        <p:nvSpPr>
          <p:cNvPr id="54275" name="Google Shape;396;p50"/>
          <p:cNvSpPr/>
          <p:nvPr>
            <p:custDataLst>
              <p:tags r:id="rId2"/>
            </p:custDataLst>
          </p:nvPr>
        </p:nvSpPr>
        <p:spPr>
          <a:xfrm>
            <a:off x="6315075" y="4572000"/>
            <a:ext cx="4852988" cy="1323975"/>
          </a:xfrm>
          <a:prstGeom prst="rect">
            <a:avLst/>
          </a:prstGeom>
          <a:solidFill>
            <a:srgbClr val="F8B8C5"/>
          </a:solid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spcBef>
                <a:spcPct val="0"/>
              </a:spcBef>
              <a:spcAft>
                <a:spcPct val="0"/>
              </a:spcAft>
              <a:buNone/>
            </a:pPr>
            <a:r>
              <a:rPr sz="2000" b="1">
                <a:latin typeface="Calibri" pitchFamily="34" charset="0"/>
                <a:cs typeface="Calibri" pitchFamily="34" charset="0"/>
                <a:sym typeface="Calibri" pitchFamily="34" charset="0"/>
              </a:rPr>
              <a:t>ערך כבוד האדם </a:t>
            </a:r>
            <a:r>
              <a:rPr sz="2000">
                <a:latin typeface="Calibri" pitchFamily="34" charset="0"/>
                <a:cs typeface="Calibri" pitchFamily="34" charset="0"/>
                <a:sym typeface="Calibri" pitchFamily="34" charset="0"/>
              </a:rPr>
              <a:t>- </a:t>
            </a:r>
            <a:r>
              <a:rPr lang="he-IL" sz="2000">
                <a:latin typeface="Calibri" pitchFamily="34" charset="0"/>
                <a:cs typeface="Calibri" pitchFamily="34" charset="0"/>
                <a:sym typeface="Calibri" pitchFamily="34" charset="0"/>
              </a:rPr>
              <a:t> </a:t>
            </a:r>
            <a:r>
              <a:rPr sz="2000">
                <a:latin typeface="Calibri" pitchFamily="34" charset="0"/>
                <a:cs typeface="Calibri" pitchFamily="34" charset="0"/>
                <a:sym typeface="Calibri" pitchFamily="34" charset="0"/>
              </a:rPr>
              <a:t>צה"ל וחייליו מחויבים לשמור על כבוד האדם. כל אדם הוא בעל ערך שאינו מותנה במוצ</a:t>
            </a:r>
            <a:r>
              <a:rPr lang="he-IL" sz="2000">
                <a:latin typeface="Calibri" pitchFamily="34" charset="0"/>
                <a:cs typeface="Calibri" pitchFamily="34" charset="0"/>
                <a:sym typeface="Calibri" pitchFamily="34" charset="0"/>
              </a:rPr>
              <a:t>א,</a:t>
            </a:r>
            <a:r>
              <a:rPr sz="2000">
                <a:latin typeface="Calibri" pitchFamily="34" charset="0"/>
                <a:cs typeface="Calibri" pitchFamily="34" charset="0"/>
                <a:sym typeface="Calibri" pitchFamily="34" charset="0"/>
              </a:rPr>
              <a:t> בדת</a:t>
            </a:r>
            <a:r>
              <a:rPr lang="he-IL" sz="2000">
                <a:latin typeface="Calibri" pitchFamily="34" charset="0"/>
                <a:cs typeface="Calibri" pitchFamily="34" charset="0"/>
                <a:sym typeface="Calibri" pitchFamily="34" charset="0"/>
              </a:rPr>
              <a:t>,</a:t>
            </a:r>
            <a:r>
              <a:rPr sz="2000">
                <a:latin typeface="Calibri" pitchFamily="34" charset="0"/>
                <a:cs typeface="Calibri" pitchFamily="34" charset="0"/>
                <a:sym typeface="Calibri" pitchFamily="34" charset="0"/>
              </a:rPr>
              <a:t> בלאום</a:t>
            </a:r>
            <a:r>
              <a:rPr lang="he-IL" sz="2000">
                <a:latin typeface="Calibri" pitchFamily="34" charset="0"/>
                <a:cs typeface="Calibri" pitchFamily="34" charset="0"/>
                <a:sym typeface="Calibri" pitchFamily="34" charset="0"/>
              </a:rPr>
              <a:t>,</a:t>
            </a:r>
            <a:r>
              <a:rPr sz="2000">
                <a:latin typeface="Calibri" pitchFamily="34" charset="0"/>
                <a:cs typeface="Calibri" pitchFamily="34" charset="0"/>
                <a:sym typeface="Calibri" pitchFamily="34" charset="0"/>
              </a:rPr>
              <a:t> במין</a:t>
            </a:r>
            <a:r>
              <a:rPr lang="he-IL" sz="2000">
                <a:latin typeface="Calibri" pitchFamily="34" charset="0"/>
                <a:cs typeface="Calibri" pitchFamily="34" charset="0"/>
                <a:sym typeface="Calibri" pitchFamily="34" charset="0"/>
              </a:rPr>
              <a:t>,</a:t>
            </a:r>
            <a:r>
              <a:rPr sz="2000">
                <a:latin typeface="Calibri" pitchFamily="34" charset="0"/>
                <a:cs typeface="Calibri" pitchFamily="34" charset="0"/>
                <a:sym typeface="Calibri" pitchFamily="34" charset="0"/>
              </a:rPr>
              <a:t> במעמד ובתפקיד.</a:t>
            </a:r>
          </a:p>
        </p:txBody>
      </p:sp>
      <p:pic>
        <p:nvPicPr>
          <p:cNvPr id="54276" name="Google Shape;397;p50"/>
          <p:cNvPicPr/>
          <p:nvPr>
            <p:custDataLst>
              <p:tags r:id="rId3"/>
            </p:custDataLst>
          </p:nvPr>
        </p:nvPicPr>
        <p:blipFill>
          <a:blip r:embed="rId7"/>
          <a:stretch>
            <a:fillRect/>
          </a:stretch>
        </p:blipFill>
        <p:spPr>
          <a:xfrm>
            <a:off x="2530475" y="3792538"/>
            <a:ext cx="2206625" cy="2882900"/>
          </a:xfrm>
          <a:prstGeom prst="rect">
            <a:avLst/>
          </a:prstGeom>
          <a:noFill/>
          <a:ln>
            <a:noFill/>
            <a:miter lim="800000"/>
          </a:ln>
        </p:spPr>
      </p:pic>
      <p:sp>
        <p:nvSpPr>
          <p:cNvPr id="54277" name="Google Shape;398;p50"/>
          <p:cNvSpPr/>
          <p:nvPr>
            <p:custDataLst>
              <p:tags r:id="rId4"/>
            </p:custDataLst>
          </p:nvPr>
        </p:nvSpPr>
        <p:spPr>
          <a:xfrm>
            <a:off x="379413" y="5578475"/>
            <a:ext cx="965200" cy="927100"/>
          </a:xfrm>
          <a:custGeom>
            <a:avLst/>
            <a:gdLst/>
            <a:ahLst/>
            <a:cxnLst/>
            <a:rect l="0" t="0" r="0" b="0"/>
            <a:pathLst>
              <a:path w="120000" h="120000">
                <a:moveTo>
                  <a:pt x="0" y="0"/>
                </a:moveTo>
                <a:lnTo>
                  <a:pt x="120000" y="0"/>
                </a:lnTo>
                <a:lnTo>
                  <a:pt x="120000" y="120000"/>
                </a:lnTo>
                <a:lnTo>
                  <a:pt x="0" y="120000"/>
                </a:lnTo>
                <a:close/>
                <a:moveTo>
                  <a:pt x="60000" y="15000"/>
                </a:moveTo>
                <a:lnTo>
                  <a:pt x="16776" y="60000"/>
                </a:lnTo>
                <a:lnTo>
                  <a:pt x="27582" y="60000"/>
                </a:lnTo>
                <a:lnTo>
                  <a:pt x="27582" y="105000"/>
                </a:lnTo>
                <a:lnTo>
                  <a:pt x="92418" y="105000"/>
                </a:lnTo>
                <a:lnTo>
                  <a:pt x="92418" y="60000"/>
                </a:lnTo>
                <a:lnTo>
                  <a:pt x="103224" y="60000"/>
                </a:lnTo>
                <a:lnTo>
                  <a:pt x="87015" y="43125"/>
                </a:lnTo>
                <a:lnTo>
                  <a:pt x="87015" y="20625"/>
                </a:lnTo>
                <a:lnTo>
                  <a:pt x="76209" y="20625"/>
                </a:lnTo>
                <a:lnTo>
                  <a:pt x="76209" y="31875"/>
                </a:lnTo>
                <a:close/>
              </a:path>
              <a:path w="120000" h="120000">
                <a:moveTo>
                  <a:pt x="87015" y="43125"/>
                </a:moveTo>
                <a:lnTo>
                  <a:pt x="87015" y="20625"/>
                </a:lnTo>
                <a:lnTo>
                  <a:pt x="76209" y="20625"/>
                </a:lnTo>
                <a:lnTo>
                  <a:pt x="76209" y="31875"/>
                </a:lnTo>
                <a:close/>
                <a:moveTo>
                  <a:pt x="27582" y="60000"/>
                </a:moveTo>
                <a:lnTo>
                  <a:pt x="27582" y="105000"/>
                </a:lnTo>
                <a:lnTo>
                  <a:pt x="54597" y="105000"/>
                </a:lnTo>
                <a:lnTo>
                  <a:pt x="54597" y="82500"/>
                </a:lnTo>
                <a:lnTo>
                  <a:pt x="65403" y="82500"/>
                </a:lnTo>
                <a:lnTo>
                  <a:pt x="65403" y="105000"/>
                </a:lnTo>
                <a:lnTo>
                  <a:pt x="92418" y="105000"/>
                </a:lnTo>
                <a:lnTo>
                  <a:pt x="92418" y="60000"/>
                </a:lnTo>
                <a:close/>
              </a:path>
              <a:path w="120000" h="120000">
                <a:moveTo>
                  <a:pt x="60000" y="15000"/>
                </a:moveTo>
                <a:lnTo>
                  <a:pt x="16776" y="60000"/>
                </a:lnTo>
                <a:lnTo>
                  <a:pt x="103224" y="60000"/>
                </a:lnTo>
                <a:close/>
                <a:moveTo>
                  <a:pt x="54597" y="82500"/>
                </a:moveTo>
                <a:lnTo>
                  <a:pt x="65403" y="82500"/>
                </a:lnTo>
                <a:lnTo>
                  <a:pt x="65403" y="105000"/>
                </a:lnTo>
                <a:lnTo>
                  <a:pt x="54597" y="105000"/>
                </a:lnTo>
                <a:close/>
              </a:path>
              <a:path w="120000" h="120000" fill="none">
                <a:moveTo>
                  <a:pt x="60000" y="15000"/>
                </a:moveTo>
                <a:lnTo>
                  <a:pt x="76209" y="31875"/>
                </a:lnTo>
                <a:lnTo>
                  <a:pt x="76209" y="20625"/>
                </a:lnTo>
                <a:lnTo>
                  <a:pt x="87015" y="20625"/>
                </a:lnTo>
                <a:lnTo>
                  <a:pt x="87015" y="43125"/>
                </a:lnTo>
                <a:lnTo>
                  <a:pt x="103224" y="60000"/>
                </a:lnTo>
                <a:lnTo>
                  <a:pt x="92418" y="60000"/>
                </a:lnTo>
                <a:lnTo>
                  <a:pt x="92418" y="105000"/>
                </a:lnTo>
                <a:lnTo>
                  <a:pt x="27582" y="105000"/>
                </a:lnTo>
                <a:lnTo>
                  <a:pt x="27582" y="60000"/>
                </a:lnTo>
                <a:lnTo>
                  <a:pt x="16776" y="60000"/>
                </a:lnTo>
                <a:close/>
                <a:moveTo>
                  <a:pt x="76209" y="31875"/>
                </a:moveTo>
                <a:lnTo>
                  <a:pt x="87015" y="43125"/>
                </a:lnTo>
                <a:moveTo>
                  <a:pt x="92418" y="60000"/>
                </a:moveTo>
                <a:lnTo>
                  <a:pt x="27582" y="60000"/>
                </a:lnTo>
                <a:moveTo>
                  <a:pt x="54597" y="105000"/>
                </a:moveTo>
                <a:lnTo>
                  <a:pt x="54597" y="82500"/>
                </a:lnTo>
                <a:lnTo>
                  <a:pt x="65403" y="82500"/>
                </a:lnTo>
                <a:lnTo>
                  <a:pt x="65403" y="105000"/>
                </a:lnTo>
              </a:path>
              <a:path w="120000" h="120000" fill="none">
                <a:moveTo>
                  <a:pt x="0" y="0"/>
                </a:moveTo>
                <a:lnTo>
                  <a:pt x="120000" y="0"/>
                </a:lnTo>
                <a:lnTo>
                  <a:pt x="120000" y="120000"/>
                </a:lnTo>
                <a:lnTo>
                  <a:pt x="0" y="120000"/>
                </a:lnTo>
                <a:close/>
              </a:path>
            </a:pathLst>
          </a:custGeom>
          <a:solidFill>
            <a:srgbClr val="F8B8C4"/>
          </a:solidFill>
          <a:ln w="12700" cap="flat">
            <a:solidFill>
              <a:srgbClr val="000000"/>
            </a:solidFill>
            <a:prstDash val="solid"/>
            <a:miter lim="800000"/>
            <a:headEnd type="none" w="sm" len="sm"/>
            <a:tailEnd type="none" w="sm" len="sm"/>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endParaRPr sz="1800">
              <a:solidFill>
                <a:srgbClr val="FFFFFF"/>
              </a:solidFill>
              <a:latin typeface="Calibri" pitchFamily="34" charset="0"/>
              <a:ea typeface="Calibri" pitchFamily="34" charset="0"/>
              <a:sym typeface="Calibri" pitchFamily="34" charset="0"/>
            </a:endParaRP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Google Shape;403;p51"/>
          <p:cNvSpPr>
            <a:spLocks noGrp="1"/>
          </p:cNvSpPr>
          <p:nvPr>
            <p:ph type="title"/>
            <p:custDataLst>
              <p:tags r:id="rId1"/>
            </p:custDataLst>
          </p:nvPr>
        </p:nvSpPr>
        <p:spPr>
          <a:xfrm>
            <a:off x="3938588" y="1450975"/>
            <a:ext cx="4343400" cy="1325563"/>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3200">
                <a:solidFill>
                  <a:srgbClr val="C00000"/>
                </a:solidFill>
              </a:rPr>
              <a:t>"שנהיה לראש ולא לזנב"</a:t>
            </a:r>
          </a:p>
        </p:txBody>
      </p:sp>
      <p:sp>
        <p:nvSpPr>
          <p:cNvPr id="55299" name="Google Shape;404;p51"/>
          <p:cNvSpPr>
            <a:spLocks noGrp="1"/>
          </p:cNvSpPr>
          <p:nvPr>
            <p:ph type="body" idx="1"/>
            <p:custDataLst>
              <p:tags r:id="rId2"/>
            </p:custDataLst>
          </p:nvPr>
        </p:nvSpPr>
        <p:spPr>
          <a:xfrm>
            <a:off x="838200" y="2800350"/>
            <a:ext cx="10515600" cy="2746375"/>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228600" lvl="0" indent="-228600" algn="r" rtl="1">
              <a:lnSpc>
                <a:spcPct val="90000"/>
              </a:lnSpc>
              <a:spcBef>
                <a:spcPct val="0"/>
              </a:spcBef>
              <a:spcAft>
                <a:spcPct val="0"/>
              </a:spcAft>
              <a:buClr>
                <a:srgbClr val="000000"/>
              </a:buClr>
              <a:buChar char="•"/>
            </a:pPr>
            <a:r>
              <a:rPr sz="2400"/>
              <a:t>"רבי מתיה בן חרש אומר, הוי </a:t>
            </a:r>
            <a:r>
              <a:rPr lang="he-IL" sz="2400"/>
              <a:t>(</a:t>
            </a:r>
            <a:r>
              <a:rPr sz="2400"/>
              <a:t>הי</a:t>
            </a:r>
            <a:r>
              <a:rPr lang="he-IL" sz="2400"/>
              <a:t>ה)</a:t>
            </a:r>
            <a:r>
              <a:rPr sz="2400"/>
              <a:t> מקדים לשלום כל אדם</a:t>
            </a:r>
            <a:r>
              <a:rPr lang="he-IL" sz="2400"/>
              <a:t> </a:t>
            </a:r>
            <a:r>
              <a:rPr sz="2400"/>
              <a:t>והוי זנב לאריות,</a:t>
            </a:r>
            <a:r>
              <a:rPr lang="he-IL" sz="2400"/>
              <a:t> </a:t>
            </a:r>
            <a:r>
              <a:rPr sz="2400"/>
              <a:t>ואל תהי ראש לשועלים."</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None/>
            </a:pPr>
            <a:r>
              <a:rPr sz="2400"/>
              <a:t>מסכת אבות, ד </a:t>
            </a:r>
            <a:r>
              <a:rPr lang="he-IL" sz="2400"/>
              <a:t>משנה טו</a:t>
            </a:r>
            <a:r>
              <a:rPr sz="2400"/>
              <a:t> </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None/>
            </a:pPr>
            <a:endParaRPr sz="2400"/>
          </a:p>
          <a:p>
            <a:pPr marL="228600" lvl="0" indent="-228600" algn="r" rtl="1">
              <a:lnSpc>
                <a:spcPct val="90000"/>
              </a:lnSpc>
              <a:spcBef>
                <a:spcPts val="1000"/>
              </a:spcBef>
              <a:spcAft>
                <a:spcPct val="0"/>
              </a:spcAft>
              <a:buClr>
                <a:srgbClr val="000000"/>
              </a:buClr>
              <a:buChar char="•"/>
            </a:pPr>
            <a:r>
              <a:rPr sz="2400"/>
              <a:t>אחת מברכות ראש השנה היא "שנהיה לראש ולא לזנב" </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None/>
            </a:pPr>
            <a:r>
              <a:rPr sz="2400"/>
              <a:t>הלקוחה  מספר דברים כ"ח,י"ג</a:t>
            </a:r>
          </a:p>
          <a:p>
            <a:pPr marL="228600" lvl="0" indent="-22860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Google Shape;409;p52"/>
          <p:cNvSpPr>
            <a:spLocks noGrp="1"/>
          </p:cNvSpPr>
          <p:nvPr>
            <p:ph type="body" idx="1"/>
            <p:custDataLst>
              <p:tags r:id="rId1"/>
            </p:custDataLst>
          </p:nvPr>
        </p:nvSpPr>
        <p:spPr>
          <a:xfrm>
            <a:off x="838200" y="1825625"/>
            <a:ext cx="10515600" cy="4351338"/>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228600" lvl="0" indent="-228600" algn="ctr" rtl="1">
              <a:lnSpc>
                <a:spcPct val="90000"/>
              </a:lnSpc>
              <a:spcBef>
                <a:spcPct val="0"/>
              </a:spcBef>
              <a:spcAft>
                <a:spcPct val="0"/>
              </a:spcAft>
              <a:buClr>
                <a:srgbClr val="C00000"/>
              </a:buClr>
              <a:buNone/>
            </a:pPr>
            <a:r>
              <a:rPr sz="3200">
                <a:solidFill>
                  <a:srgbClr val="C00000"/>
                </a:solidFill>
              </a:rPr>
              <a:t>שאלות לדיון:</a:t>
            </a:r>
          </a:p>
          <a:p>
            <a:pPr marL="228600" lvl="0" indent="-228600" algn="r" rtl="1">
              <a:lnSpc>
                <a:spcPct val="90000"/>
              </a:lnSpc>
              <a:spcBef>
                <a:spcPts val="1000"/>
              </a:spcBef>
              <a:spcAft>
                <a:spcPct val="0"/>
              </a:spcAft>
              <a:buClr>
                <a:srgbClr val="000000"/>
              </a:buClr>
              <a:buChar char="•"/>
            </a:pPr>
            <a:r>
              <a:rPr sz="2400"/>
              <a:t>כיצד אתם מבינים את האמירה "זנב לאריות" </a:t>
            </a:r>
            <a:r>
              <a:rPr lang="he-IL" sz="2400"/>
              <a:t> </a:t>
            </a:r>
            <a:r>
              <a:rPr sz="2400"/>
              <a:t>ו"ראש לשועלים"?</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Char char="•"/>
            </a:pPr>
            <a:r>
              <a:rPr sz="2400"/>
              <a:t>מה הכוונה "לראש ולא לזנב"?</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Char char="•"/>
            </a:pPr>
            <a:r>
              <a:rPr sz="2400"/>
              <a:t>מה הקשר בין שני הציטוטים? </a:t>
            </a:r>
          </a:p>
          <a:p>
            <a:pPr marL="228600" lvl="0" indent="-228600" algn="r" rtl="1">
              <a:lnSpc>
                <a:spcPct val="90000"/>
              </a:lnSpc>
              <a:spcBef>
                <a:spcPts val="1000"/>
              </a:spcBef>
              <a:spcAft>
                <a:spcPct val="0"/>
              </a:spcAft>
              <a:buClr>
                <a:srgbClr val="000000"/>
              </a:buClr>
              <a:buChar char="•"/>
            </a:pPr>
            <a:r>
              <a:rPr sz="2400"/>
              <a:t>האם העיקרון הוא תלוי סיטואציה או דרך חיי</a:t>
            </a:r>
            <a:r>
              <a:rPr lang="he-IL" sz="2400"/>
              <a:t>ם?</a:t>
            </a:r>
            <a:r>
              <a:rPr sz="2400"/>
              <a:t> האם תוכלו לתת דוגמא לבחירה שעשיתם להיות </a:t>
            </a:r>
            <a:r>
              <a:rPr lang="he-IL" sz="2400"/>
              <a:t>"לזנב" ולא "לראש"?</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Char char="•"/>
            </a:pPr>
            <a:r>
              <a:rPr sz="2400"/>
              <a:t>במה תבחרו לברך את יחידתכם? </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Char char="•"/>
            </a:pPr>
            <a:r>
              <a:rPr sz="2400"/>
              <a:t>האם תוכלו לתת דוגמא לבחירה שעשיתם בתפקידכם הצבאי להיות ל"ראש" ולא "לזנב"?</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Google Shape;414;p53"/>
          <p:cNvSpPr txBox="1">
            <a:spLocks noGrp="1"/>
          </p:cNvSpPr>
          <p:nvPr>
            <p:ph type="body" idx="1"/>
            <p:custDataLst>
              <p:tags r:id="rId1"/>
            </p:custDataLst>
          </p:nvPr>
        </p:nvSpPr>
        <p:spPr>
          <a:xfrm>
            <a:off x="838200" y="1825625"/>
            <a:ext cx="10515600" cy="3587623"/>
          </a:xfrm>
          <a:prstGeom prst="rect">
            <a:avLst/>
          </a:prstGeom>
          <a:noFill/>
          <a:ln>
            <a:noFill/>
          </a:ln>
        </p:spPr>
        <p:txBody>
          <a:bodyPr spcFirstLastPara="1" wrap="square" lIns="91425" tIns="45700" rIns="91425" bIns="45700" anchor="t" anchorCtr="0">
            <a:normAutofit/>
          </a:bodyPr>
          <a:lstStyle/>
          <a:p>
            <a:pPr marL="0" marR="0" lvl="0" indent="0" algn="r" defTabSz="914400" rtl="1" eaLnBrk="0" fontAlgn="auto" latinLnBrk="0" hangingPunct="0">
              <a:lnSpc>
                <a:spcPct val="90000"/>
              </a:lnSpc>
              <a:spcBef>
                <a:spcPct val="0"/>
              </a:spcBef>
              <a:spcAft>
                <a:spcPct val="0"/>
              </a:spcAft>
              <a:buClr>
                <a:srgbClr val="000000"/>
              </a:buClr>
              <a:buSzPts val="2400"/>
              <a:buFont typeface="Arial"/>
              <a:buNone/>
            </a:pP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בראש השנה מברכים "שנהיה לראש ולא לזנב</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ברכה זו – </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מבטאת את השאיפה הישראלית להצליח להגיע לפסגה,</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להוביל ולעמוד בראש.</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שאיפה זו תובעת מאתנו בתחילת השנה החדשה לא לוותר או להתפשר על הוצאת כוחותינו אל הפועל,</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לא להיגרר אחרי אחרים,</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אלא לעשות הכל במהלך השנה כדי להצליח להביא את עצמנו לידי ביטוי בצורה החזקה והטובה ביותר – </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להיות לראש.</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זו היא שאיפת הכלל.</a:t>
            </a:r>
            <a:endParaRPr kumimoji="0" sz="2800" b="0" i="0" u="none" strike="noStrike" kern="1200" cap="none" spc="0" normalizeH="0" baseline="0" noProof="0">
              <a:uLnTx/>
              <a:uFillTx/>
            </a:endParaRPr>
          </a:p>
          <a:p>
            <a:pPr marL="0" marR="0" lvl="0" indent="0" algn="r" defTabSz="914400" rtl="1" eaLnBrk="0" fontAlgn="auto" latinLnBrk="0" hangingPunct="0">
              <a:lnSpc>
                <a:spcPct val="90000"/>
              </a:lnSpc>
              <a:spcBef>
                <a:spcPts val="1000"/>
              </a:spcBef>
              <a:spcAft>
                <a:spcPct val="0"/>
              </a:spcAft>
              <a:buClr>
                <a:srgbClr val="000000"/>
              </a:buClr>
              <a:buSzPts val="2400"/>
              <a:buFont typeface="Arial"/>
              <a:buNone/>
            </a:pP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מצד שנ</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י,</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לפעמים במציאות היום יומית ובתוך הכלל והציבור אין בכוחו של כל אחד ואחד להיות תמיד בראש.</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בתוך הציבור יש אנשים שונים בעלי כוחות וכישרונות שונים ולא כל אחד מתאים להוביל ולהנהיג.</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לכך בא מסכת אבות ומסייגת –</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שלהיות בראש זה לא בכל מחיר.</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לפעמים,</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כאשר נאלצים לבחור -</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עדיף לבחור להיות זנב לקבוצה טובה ואיכותית מאשר לבחור להיות ראש לקבוצה פחות טובה ושלילית. </a:t>
            </a:r>
            <a:endParaRPr kumimoji="0" sz="2800" b="0" i="0" u="none" strike="noStrike" kern="1200" cap="none" spc="0" normalizeH="0" baseline="0" noProof="0">
              <a:uLnTx/>
              <a:uFillTx/>
            </a:endParaRPr>
          </a:p>
          <a:p>
            <a:pPr marL="0" marR="0" lvl="0" indent="0" algn="r" defTabSz="914400" rtl="1" eaLnBrk="0" fontAlgn="auto" latinLnBrk="0" hangingPunct="0">
              <a:lnSpc>
                <a:spcPct val="90000"/>
              </a:lnSpc>
              <a:spcBef>
                <a:spcPts val="1000"/>
              </a:spcBef>
              <a:spcAft>
                <a:spcPct val="0"/>
              </a:spcAft>
              <a:buClr>
                <a:srgbClr val="000000"/>
              </a:buClr>
              <a:buSzPts val="2800"/>
              <a:buFont typeface="Arial"/>
              <a:buNone/>
            </a:pPr>
            <a:endParaRPr kumimoji="0" sz="2800" b="0" i="0" u="none" strike="noStrike" kern="1200" cap="none" spc="0" normalizeH="0" baseline="0" noProof="0">
              <a:uLnTx/>
              <a:uFillTx/>
            </a:endParaRP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Google Shape;419;p54"/>
          <p:cNvSpPr txBox="1">
            <a:spLocks noGrp="1"/>
          </p:cNvSpPr>
          <p:nvPr>
            <p:ph type="body" idx="1"/>
            <p:custDataLst>
              <p:tags r:id="rId1"/>
            </p:custDataLst>
          </p:nvPr>
        </p:nvSpPr>
        <p:spPr>
          <a:xfrm>
            <a:off x="838200" y="1825625"/>
            <a:ext cx="10515600" cy="1649095"/>
          </a:xfrm>
          <a:prstGeom prst="rect">
            <a:avLst/>
          </a:prstGeom>
          <a:noFill/>
          <a:ln>
            <a:noFill/>
          </a:ln>
        </p:spPr>
        <p:txBody>
          <a:bodyPr spcFirstLastPara="1" wrap="square" lIns="91425" tIns="45700" rIns="91425" bIns="45700" anchor="t" anchorCtr="0">
            <a:normAutofit/>
          </a:bodyPr>
          <a:lstStyle/>
          <a:p>
            <a:pPr marL="0" marR="0" lvl="0" indent="0" algn="r" defTabSz="914400" rtl="1" eaLnBrk="0" fontAlgn="auto" latinLnBrk="0" hangingPunct="0">
              <a:lnSpc>
                <a:spcPct val="80000"/>
              </a:lnSpc>
              <a:spcBef>
                <a:spcPct val="0"/>
              </a:spcBef>
              <a:spcAft>
                <a:spcPct val="0"/>
              </a:spcAft>
              <a:buClr>
                <a:srgbClr val="000000"/>
              </a:buClr>
              <a:buSzPts val="2400"/>
              <a:buFont typeface="Arial"/>
              <a:buNone/>
            </a:pP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בצה"ל,</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האווירה החברתית היא אחד המנועים החזקים לעשייתנו היום יומית.</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עלינו לדעת לעשות את הבחירות הנכונות ולהחליט באיזה קבוצות אנו מעדיפים להיות ולאיזה מעגל חברתי אנו רוצים להשתייך.</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וכיצד נדע לבחור</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עלינו לשים לנגד עינינו את טובת המשימה,</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את היעד הגדול – </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שהכלל,</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שמדינת ישראל</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תהיה תמיד בראש.</a:t>
            </a:r>
            <a:endParaRPr kumimoji="0" sz="2800" b="0" i="0" u="none" strike="noStrike" kern="1200" cap="none" spc="0" normalizeH="0" baseline="0" noProof="0">
              <a:uLnTx/>
              <a:uFillTx/>
            </a:endParaRPr>
          </a:p>
          <a:p>
            <a:pPr marL="0" marR="0" lvl="0" indent="0" algn="r" defTabSz="914400" rtl="1" eaLnBrk="0" fontAlgn="auto" latinLnBrk="0" hangingPunct="0">
              <a:lnSpc>
                <a:spcPct val="80000"/>
              </a:lnSpc>
              <a:spcBef>
                <a:spcPts val="1000"/>
              </a:spcBef>
              <a:spcAft>
                <a:spcPct val="0"/>
              </a:spcAft>
              <a:buClr>
                <a:srgbClr val="000000"/>
              </a:buClr>
              <a:buSzPts val="2400"/>
              <a:buFont typeface="Arial"/>
              <a:buNone/>
            </a:pPr>
            <a:endParaRPr kumimoji="0" sz="2400" b="0" i="0" u="none" strike="noStrike" kern="1200" cap="none" spc="0" normalizeH="0" baseline="0" noProof="0">
              <a:uLnTx/>
              <a:uFillTx/>
            </a:endParaRPr>
          </a:p>
        </p:txBody>
      </p:sp>
      <p:sp>
        <p:nvSpPr>
          <p:cNvPr id="58371" name="Google Shape;420;p54"/>
          <p:cNvSpPr/>
          <p:nvPr>
            <p:custDataLst>
              <p:tags r:id="rId2"/>
            </p:custDataLst>
          </p:nvPr>
        </p:nvSpPr>
        <p:spPr>
          <a:xfrm>
            <a:off x="5257800" y="4486275"/>
            <a:ext cx="6096000" cy="1200150"/>
          </a:xfrm>
          <a:prstGeom prst="rect">
            <a:avLst/>
          </a:prstGeom>
          <a:solidFill>
            <a:srgbClr val="F8B8C5"/>
          </a:solid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spcBef>
                <a:spcPct val="0"/>
              </a:spcBef>
              <a:spcAft>
                <a:spcPct val="0"/>
              </a:spcAft>
              <a:buNone/>
            </a:pPr>
            <a:r>
              <a:rPr sz="1800" b="1">
                <a:latin typeface="Calibri" pitchFamily="34" charset="0"/>
                <a:cs typeface="Calibri" pitchFamily="34" charset="0"/>
                <a:sym typeface="Calibri" pitchFamily="34" charset="0"/>
              </a:rPr>
              <a:t>ערך השליחות -</a:t>
            </a:r>
            <a:r>
              <a:rPr lang="he-IL" sz="1800" b="1">
                <a:latin typeface="Calibri" pitchFamily="34" charset="0"/>
                <a:cs typeface="Calibri" pitchFamily="34" charset="0"/>
                <a:sym typeface="Calibri" pitchFamily="34" charset="0"/>
              </a:rPr>
              <a:t> </a:t>
            </a:r>
            <a:r>
              <a:rPr sz="1800">
                <a:latin typeface="Calibri" pitchFamily="34" charset="0"/>
                <a:cs typeface="Calibri" pitchFamily="34" charset="0"/>
                <a:sym typeface="Calibri" pitchFamily="34" charset="0"/>
              </a:rPr>
              <a:t>החייל יראה בשירותו הצבאי שליחות</a:t>
            </a:r>
            <a:r>
              <a:rPr lang="he-IL" sz="1800">
                <a:latin typeface="Calibri" pitchFamily="34" charset="0"/>
                <a:cs typeface="Calibri" pitchFamily="34" charset="0"/>
                <a:sym typeface="Calibri" pitchFamily="34" charset="0"/>
              </a:rPr>
              <a:t>, </a:t>
            </a:r>
            <a:r>
              <a:rPr sz="1800">
                <a:latin typeface="Calibri" pitchFamily="34" charset="0"/>
                <a:cs typeface="Calibri" pitchFamily="34" charset="0"/>
                <a:sym typeface="Calibri" pitchFamily="34" charset="0"/>
              </a:rPr>
              <a:t>יהיה נכון לתרום כל שביכולתו להגנת המדינה</a:t>
            </a:r>
            <a:r>
              <a:rPr lang="he-IL" sz="1800">
                <a:latin typeface="Calibri" pitchFamily="34" charset="0"/>
                <a:cs typeface="Calibri" pitchFamily="34" charset="0"/>
                <a:sym typeface="Calibri" pitchFamily="34" charset="0"/>
              </a:rPr>
              <a:t>, </a:t>
            </a:r>
            <a:r>
              <a:rPr sz="1800">
                <a:latin typeface="Calibri" pitchFamily="34" charset="0"/>
                <a:cs typeface="Calibri" pitchFamily="34" charset="0"/>
                <a:sym typeface="Calibri" pitchFamily="34" charset="0"/>
              </a:rPr>
              <a:t> אזרחיה ותושבי</a:t>
            </a:r>
            <a:r>
              <a:rPr lang="he-IL" sz="1800">
                <a:latin typeface="Calibri" pitchFamily="34" charset="0"/>
                <a:cs typeface="Calibri" pitchFamily="34" charset="0"/>
                <a:sym typeface="Calibri" pitchFamily="34" charset="0"/>
              </a:rPr>
              <a:t>ה.</a:t>
            </a:r>
            <a:r>
              <a:rPr sz="1800">
                <a:latin typeface="Calibri" pitchFamily="34" charset="0"/>
                <a:cs typeface="Calibri" pitchFamily="34" charset="0"/>
                <a:sym typeface="Calibri" pitchFamily="34" charset="0"/>
              </a:rPr>
              <a:t> זאת בהיותו נציג של צה"ל הפועל מתוקף ובמסגרת הסמכויות שניתנו לו על פי פקודות הצבא.</a:t>
            </a:r>
          </a:p>
        </p:txBody>
      </p:sp>
      <p:pic>
        <p:nvPicPr>
          <p:cNvPr id="58372" name="Google Shape;421;p54"/>
          <p:cNvPicPr/>
          <p:nvPr>
            <p:custDataLst>
              <p:tags r:id="rId3"/>
            </p:custDataLst>
          </p:nvPr>
        </p:nvPicPr>
        <p:blipFill>
          <a:blip r:embed="rId7"/>
          <a:stretch>
            <a:fillRect/>
          </a:stretch>
        </p:blipFill>
        <p:spPr>
          <a:xfrm>
            <a:off x="2444750" y="3340100"/>
            <a:ext cx="2206625" cy="2882900"/>
          </a:xfrm>
          <a:prstGeom prst="rect">
            <a:avLst/>
          </a:prstGeom>
          <a:noFill/>
          <a:ln>
            <a:noFill/>
            <a:miter lim="800000"/>
          </a:ln>
        </p:spPr>
      </p:pic>
      <p:sp>
        <p:nvSpPr>
          <p:cNvPr id="58373" name="Google Shape;422;p54"/>
          <p:cNvSpPr/>
          <p:nvPr>
            <p:custDataLst>
              <p:tags r:id="rId4"/>
            </p:custDataLst>
          </p:nvPr>
        </p:nvSpPr>
        <p:spPr>
          <a:xfrm>
            <a:off x="379413" y="5578475"/>
            <a:ext cx="965200" cy="927100"/>
          </a:xfrm>
          <a:custGeom>
            <a:avLst/>
            <a:gdLst/>
            <a:ahLst/>
            <a:cxnLst/>
            <a:rect l="0" t="0" r="0" b="0"/>
            <a:pathLst>
              <a:path w="120000" h="120000">
                <a:moveTo>
                  <a:pt x="0" y="0"/>
                </a:moveTo>
                <a:lnTo>
                  <a:pt x="120000" y="0"/>
                </a:lnTo>
                <a:lnTo>
                  <a:pt x="120000" y="120000"/>
                </a:lnTo>
                <a:lnTo>
                  <a:pt x="0" y="120000"/>
                </a:lnTo>
                <a:close/>
                <a:moveTo>
                  <a:pt x="60000" y="15000"/>
                </a:moveTo>
                <a:lnTo>
                  <a:pt x="16776" y="60000"/>
                </a:lnTo>
                <a:lnTo>
                  <a:pt x="27582" y="60000"/>
                </a:lnTo>
                <a:lnTo>
                  <a:pt x="27582" y="105000"/>
                </a:lnTo>
                <a:lnTo>
                  <a:pt x="92418" y="105000"/>
                </a:lnTo>
                <a:lnTo>
                  <a:pt x="92418" y="60000"/>
                </a:lnTo>
                <a:lnTo>
                  <a:pt x="103224" y="60000"/>
                </a:lnTo>
                <a:lnTo>
                  <a:pt x="87015" y="43125"/>
                </a:lnTo>
                <a:lnTo>
                  <a:pt x="87015" y="20625"/>
                </a:lnTo>
                <a:lnTo>
                  <a:pt x="76209" y="20625"/>
                </a:lnTo>
                <a:lnTo>
                  <a:pt x="76209" y="31875"/>
                </a:lnTo>
                <a:close/>
              </a:path>
              <a:path w="120000" h="120000">
                <a:moveTo>
                  <a:pt x="87015" y="43125"/>
                </a:moveTo>
                <a:lnTo>
                  <a:pt x="87015" y="20625"/>
                </a:lnTo>
                <a:lnTo>
                  <a:pt x="76209" y="20625"/>
                </a:lnTo>
                <a:lnTo>
                  <a:pt x="76209" y="31875"/>
                </a:lnTo>
                <a:close/>
                <a:moveTo>
                  <a:pt x="27582" y="60000"/>
                </a:moveTo>
                <a:lnTo>
                  <a:pt x="27582" y="105000"/>
                </a:lnTo>
                <a:lnTo>
                  <a:pt x="54597" y="105000"/>
                </a:lnTo>
                <a:lnTo>
                  <a:pt x="54597" y="82500"/>
                </a:lnTo>
                <a:lnTo>
                  <a:pt x="65403" y="82500"/>
                </a:lnTo>
                <a:lnTo>
                  <a:pt x="65403" y="105000"/>
                </a:lnTo>
                <a:lnTo>
                  <a:pt x="92418" y="105000"/>
                </a:lnTo>
                <a:lnTo>
                  <a:pt x="92418" y="60000"/>
                </a:lnTo>
                <a:close/>
              </a:path>
              <a:path w="120000" h="120000">
                <a:moveTo>
                  <a:pt x="60000" y="15000"/>
                </a:moveTo>
                <a:lnTo>
                  <a:pt x="16776" y="60000"/>
                </a:lnTo>
                <a:lnTo>
                  <a:pt x="103224" y="60000"/>
                </a:lnTo>
                <a:close/>
                <a:moveTo>
                  <a:pt x="54597" y="82500"/>
                </a:moveTo>
                <a:lnTo>
                  <a:pt x="65403" y="82500"/>
                </a:lnTo>
                <a:lnTo>
                  <a:pt x="65403" y="105000"/>
                </a:lnTo>
                <a:lnTo>
                  <a:pt x="54597" y="105000"/>
                </a:lnTo>
                <a:close/>
              </a:path>
              <a:path w="120000" h="120000" fill="none">
                <a:moveTo>
                  <a:pt x="60000" y="15000"/>
                </a:moveTo>
                <a:lnTo>
                  <a:pt x="76209" y="31875"/>
                </a:lnTo>
                <a:lnTo>
                  <a:pt x="76209" y="20625"/>
                </a:lnTo>
                <a:lnTo>
                  <a:pt x="87015" y="20625"/>
                </a:lnTo>
                <a:lnTo>
                  <a:pt x="87015" y="43125"/>
                </a:lnTo>
                <a:lnTo>
                  <a:pt x="103224" y="60000"/>
                </a:lnTo>
                <a:lnTo>
                  <a:pt x="92418" y="60000"/>
                </a:lnTo>
                <a:lnTo>
                  <a:pt x="92418" y="105000"/>
                </a:lnTo>
                <a:lnTo>
                  <a:pt x="27582" y="105000"/>
                </a:lnTo>
                <a:lnTo>
                  <a:pt x="27582" y="60000"/>
                </a:lnTo>
                <a:lnTo>
                  <a:pt x="16776" y="60000"/>
                </a:lnTo>
                <a:close/>
                <a:moveTo>
                  <a:pt x="76209" y="31875"/>
                </a:moveTo>
                <a:lnTo>
                  <a:pt x="87015" y="43125"/>
                </a:lnTo>
                <a:moveTo>
                  <a:pt x="92418" y="60000"/>
                </a:moveTo>
                <a:lnTo>
                  <a:pt x="27582" y="60000"/>
                </a:lnTo>
                <a:moveTo>
                  <a:pt x="54597" y="105000"/>
                </a:moveTo>
                <a:lnTo>
                  <a:pt x="54597" y="82500"/>
                </a:lnTo>
                <a:lnTo>
                  <a:pt x="65403" y="82500"/>
                </a:lnTo>
                <a:lnTo>
                  <a:pt x="65403" y="105000"/>
                </a:lnTo>
              </a:path>
              <a:path w="120000" h="120000" fill="none">
                <a:moveTo>
                  <a:pt x="0" y="0"/>
                </a:moveTo>
                <a:lnTo>
                  <a:pt x="120000" y="0"/>
                </a:lnTo>
                <a:lnTo>
                  <a:pt x="120000" y="120000"/>
                </a:lnTo>
                <a:lnTo>
                  <a:pt x="0" y="120000"/>
                </a:lnTo>
                <a:close/>
              </a:path>
            </a:pathLst>
          </a:custGeom>
          <a:solidFill>
            <a:srgbClr val="F8B8C4"/>
          </a:solidFill>
          <a:ln w="12700" cap="flat">
            <a:solidFill>
              <a:srgbClr val="000000"/>
            </a:solidFill>
            <a:prstDash val="solid"/>
            <a:miter lim="800000"/>
            <a:headEnd type="none" w="sm" len="sm"/>
            <a:tailEnd type="none" w="sm" len="sm"/>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endParaRPr sz="1800">
              <a:solidFill>
                <a:srgbClr val="FFFFFF"/>
              </a:solidFill>
              <a:latin typeface="Calibri" pitchFamily="34" charset="0"/>
              <a:ea typeface="Calibri" pitchFamily="34" charset="0"/>
              <a:sym typeface="Calibri" pitchFamily="34" charset="0"/>
            </a:endParaRP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Google Shape;427;p55"/>
          <p:cNvSpPr>
            <a:spLocks noGrp="1"/>
          </p:cNvSpPr>
          <p:nvPr>
            <p:ph type="body" idx="1"/>
            <p:custDataLst>
              <p:tags r:id="rId1"/>
            </p:custDataLst>
          </p:nvPr>
        </p:nvSpPr>
        <p:spPr>
          <a:xfrm>
            <a:off x="923925" y="2349500"/>
            <a:ext cx="10515600" cy="4351338"/>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000000"/>
              </a:buClr>
              <a:buNone/>
            </a:pPr>
            <a:r>
              <a:rPr sz="2400"/>
              <a:t>במשנה הידועה במסכת יומא נאמר </a:t>
            </a:r>
            <a:r>
              <a:rPr lang="he-IL" sz="2400"/>
              <a:t>(דף פה' עמ' ב')</a:t>
            </a:r>
            <a:endParaRPr sz="2800">
              <a:latin typeface="Calibri" pitchFamily="34" charset="0"/>
              <a:cs typeface="Calibri" pitchFamily="34" charset="0"/>
              <a:sym typeface="Calibri" pitchFamily="34" charset="0"/>
            </a:endParaRPr>
          </a:p>
          <a:p>
            <a:pPr marL="0" lvl="0" indent="0" algn="r" rtl="1">
              <a:lnSpc>
                <a:spcPct val="90000"/>
              </a:lnSpc>
              <a:spcBef>
                <a:spcPts val="1000"/>
              </a:spcBef>
              <a:spcAft>
                <a:spcPct val="0"/>
              </a:spcAft>
              <a:buClr>
                <a:srgbClr val="000000"/>
              </a:buClr>
              <a:buNone/>
            </a:pPr>
            <a:r>
              <a:rPr sz="2400"/>
              <a:t>"עבירות שבין אדם לחברו אין יום הכיפורים מכפר עד שירצה את חברו". </a:t>
            </a:r>
            <a:endParaRPr sz="2800">
              <a:latin typeface="Calibri" pitchFamily="34" charset="0"/>
              <a:cs typeface="Calibri" pitchFamily="34" charset="0"/>
              <a:sym typeface="Calibri" pitchFamily="34" charset="0"/>
            </a:endParaRPr>
          </a:p>
          <a:p>
            <a:pPr marL="0" lvl="0" indent="0" algn="r" rtl="1">
              <a:lnSpc>
                <a:spcPct val="90000"/>
              </a:lnSpc>
              <a:spcBef>
                <a:spcPts val="1000"/>
              </a:spcBef>
              <a:spcAft>
                <a:spcPct val="0"/>
              </a:spcAft>
              <a:buClr>
                <a:srgbClr val="000000"/>
              </a:buClr>
              <a:buNone/>
            </a:pPr>
            <a:endParaRPr sz="2400"/>
          </a:p>
          <a:p>
            <a:pPr marL="0" lvl="0" indent="0" algn="r" rtl="1">
              <a:lnSpc>
                <a:spcPct val="90000"/>
              </a:lnSpc>
              <a:spcBef>
                <a:spcPts val="1000"/>
              </a:spcBef>
              <a:spcAft>
                <a:spcPct val="0"/>
              </a:spcAft>
              <a:buClr>
                <a:srgbClr val="000000"/>
              </a:buClr>
              <a:buNone/>
            </a:pPr>
            <a:r>
              <a:rPr sz="2400"/>
              <a:t>הרמב"ם פירש וכתב:</a:t>
            </a:r>
            <a:endParaRPr sz="2800">
              <a:latin typeface="Calibri" pitchFamily="34" charset="0"/>
              <a:cs typeface="Calibri" pitchFamily="34" charset="0"/>
              <a:sym typeface="Calibri" pitchFamily="34" charset="0"/>
            </a:endParaRPr>
          </a:p>
          <a:p>
            <a:pPr marL="0" lvl="0" indent="0" algn="r" rtl="1">
              <a:lnSpc>
                <a:spcPct val="90000"/>
              </a:lnSpc>
              <a:spcBef>
                <a:spcPts val="1000"/>
              </a:spcBef>
              <a:spcAft>
                <a:spcPct val="0"/>
              </a:spcAft>
              <a:buClr>
                <a:srgbClr val="000000"/>
              </a:buClr>
              <a:buNone/>
            </a:pPr>
            <a:r>
              <a:rPr sz="2400"/>
              <a:t>"אֲבָל עֲבֵרוֹת שֶׁבֵּין אָדָם לַחֲבֵרוֹ</a:t>
            </a:r>
            <a:r>
              <a:rPr lang="he-IL" sz="2400"/>
              <a:t>,</a:t>
            </a:r>
            <a:r>
              <a:rPr sz="2400"/>
              <a:t> כְּגוֹן חוֹבֵל חֲבֵרוֹ אוֹ הַמְּקַלֵּל אֶת חֲבֵרוֹ אוֹ גּוֹזְלוֹ וְכַיּוֹצֶא בָּהֶן - אֵינוּ נִמְחָל לוֹ לְעוֹלָם,</a:t>
            </a:r>
            <a:r>
              <a:rPr lang="he-IL" sz="2400"/>
              <a:t> </a:t>
            </a:r>
            <a:r>
              <a:rPr sz="2400"/>
              <a:t>עַד שֶׁיִּתֵּן לַחֲבֵרוֹ מַה שְׁהוּא חַיָּב לוֹ,</a:t>
            </a:r>
            <a:r>
              <a:rPr lang="he-IL" sz="2400"/>
              <a:t> </a:t>
            </a:r>
            <a:r>
              <a:rPr sz="2400"/>
              <a:t>וִירַצֵּהוּ.</a:t>
            </a:r>
            <a:endParaRPr sz="2800">
              <a:latin typeface="Calibri" pitchFamily="34" charset="0"/>
              <a:cs typeface="Calibri" pitchFamily="34" charset="0"/>
              <a:sym typeface="Calibri" pitchFamily="34" charset="0"/>
            </a:endParaRPr>
          </a:p>
          <a:p>
            <a:pPr marL="0" lvl="0" indent="0" algn="r" rtl="1">
              <a:lnSpc>
                <a:spcPct val="90000"/>
              </a:lnSpc>
              <a:spcBef>
                <a:spcPts val="1000"/>
              </a:spcBef>
              <a:spcAft>
                <a:spcPct val="0"/>
              </a:spcAft>
              <a:buClr>
                <a:srgbClr val="000000"/>
              </a:buClr>
              <a:buNone/>
            </a:pPr>
            <a:r>
              <a:rPr sz="2400"/>
              <a:t>אַף עַל פִּי שֶׁהִחְזִיר לוֹ מָמוֹן שְׁהוּא חַיָּב לוֹ,</a:t>
            </a:r>
            <a:r>
              <a:rPr lang="he-IL" sz="2400"/>
              <a:t> </a:t>
            </a:r>
            <a:r>
              <a:rPr sz="2400"/>
              <a:t>צָרִיךְ לְרַצּוֹתוֹ וְלִשְׁאֹל מִמֶּנּוּ שֶׁיִּמְחֹל לוֹ; וְאַפִלּוּ לֹא הִקְנִיט אֶת חֲבֵרוֹ אֵלָא בִּדְבָרִים,</a:t>
            </a:r>
            <a:r>
              <a:rPr lang="he-IL" sz="2400"/>
              <a:t> </a:t>
            </a:r>
            <a:r>
              <a:rPr sz="2400"/>
              <a:t>צָרִיךְ לְפַיְּסוֹ וְלִפְגֹּעַ </a:t>
            </a:r>
            <a:r>
              <a:rPr lang="he-IL" sz="2400"/>
              <a:t>(כלומר להפגש עמו) </a:t>
            </a:r>
            <a:r>
              <a:rPr sz="2400"/>
              <a:t>בּוֹ עַד שֶׁיִּמְחֹל לוֹ"</a:t>
            </a:r>
            <a:endParaRPr sz="2800">
              <a:latin typeface="Calibri" pitchFamily="34" charset="0"/>
              <a:cs typeface="Calibri" pitchFamily="34" charset="0"/>
              <a:sym typeface="Calibri" pitchFamily="34" charset="0"/>
            </a:endParaRPr>
          </a:p>
          <a:p>
            <a:pPr marL="0" lvl="0" indent="0" algn="r" rtl="1">
              <a:lnSpc>
                <a:spcPct val="90000"/>
              </a:lnSpc>
              <a:spcBef>
                <a:spcPts val="1000"/>
              </a:spcBef>
              <a:spcAft>
                <a:spcPct val="0"/>
              </a:spcAft>
              <a:buClr>
                <a:srgbClr val="000000"/>
              </a:buClr>
              <a:buNone/>
            </a:pPr>
            <a:r>
              <a:rPr lang="he-IL" sz="2400"/>
              <a:t>(</a:t>
            </a:r>
            <a:r>
              <a:rPr sz="2400"/>
              <a:t>הלכות תשובה לרמב"ם, פרק ב'</a:t>
            </a:r>
            <a:r>
              <a:rPr lang="he-IL" sz="2400"/>
              <a:t>)</a:t>
            </a:r>
            <a:endParaRPr sz="2800">
              <a:latin typeface="Calibri" pitchFamily="34" charset="0"/>
              <a:cs typeface="Calibri" pitchFamily="34" charset="0"/>
              <a:sym typeface="Calibri" pitchFamily="34" charset="0"/>
            </a:endParaRPr>
          </a:p>
          <a:p>
            <a:pPr marL="0" lvl="0" indent="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p:txBody>
      </p:sp>
      <p:sp>
        <p:nvSpPr>
          <p:cNvPr id="59395" name="Google Shape;428;p55"/>
          <p:cNvSpPr/>
          <p:nvPr>
            <p:custDataLst>
              <p:tags r:id="rId2"/>
            </p:custDataLst>
          </p:nvPr>
        </p:nvSpPr>
        <p:spPr>
          <a:xfrm>
            <a:off x="4376738" y="1620838"/>
            <a:ext cx="3365500" cy="584200"/>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r>
              <a:rPr sz="3200">
                <a:solidFill>
                  <a:srgbClr val="C00000"/>
                </a:solidFill>
              </a:rPr>
              <a:t>עד שירצה את חברו</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Google Shape;433;p56"/>
          <p:cNvSpPr>
            <a:spLocks noGrp="1"/>
          </p:cNvSpPr>
          <p:nvPr>
            <p:ph type="body" idx="1"/>
            <p:custDataLst>
              <p:tags r:id="rId1"/>
            </p:custDataLst>
          </p:nvPr>
        </p:nvSpPr>
        <p:spPr>
          <a:xfrm>
            <a:off x="838200" y="1825625"/>
            <a:ext cx="10515600" cy="3587750"/>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228600" lvl="0" indent="-228600" algn="ctr" rtl="1">
              <a:lnSpc>
                <a:spcPct val="90000"/>
              </a:lnSpc>
              <a:spcBef>
                <a:spcPct val="0"/>
              </a:spcBef>
              <a:spcAft>
                <a:spcPct val="0"/>
              </a:spcAft>
              <a:buClr>
                <a:srgbClr val="C00000"/>
              </a:buClr>
              <a:buNone/>
            </a:pPr>
            <a:r>
              <a:rPr sz="3200">
                <a:solidFill>
                  <a:srgbClr val="C00000"/>
                </a:solidFill>
              </a:rPr>
              <a:t>שאלות לדיון:</a:t>
            </a:r>
            <a:endParaRPr sz="2800">
              <a:latin typeface="Calibri" pitchFamily="34" charset="0"/>
              <a:cs typeface="Calibri" pitchFamily="34" charset="0"/>
              <a:sym typeface="Calibri" pitchFamily="34" charset="0"/>
            </a:endParaRPr>
          </a:p>
          <a:p>
            <a:pPr marL="228600" lvl="0" indent="-228600" algn="r" rtl="1">
              <a:lnSpc>
                <a:spcPct val="260000"/>
              </a:lnSpc>
              <a:spcBef>
                <a:spcPts val="1000"/>
              </a:spcBef>
              <a:spcAft>
                <a:spcPct val="0"/>
              </a:spcAft>
              <a:buClr>
                <a:srgbClr val="000000"/>
              </a:buClr>
              <a:buChar char="•"/>
            </a:pPr>
            <a:r>
              <a:rPr sz="2400"/>
              <a:t>מה לדעתכם כוונת הרמב"ם באמירה: "עַד שֶׁיִּתֵּן לַחֲבֵרוֹ מַה שְׁהוּא חַיָּב לוֹ</a:t>
            </a:r>
            <a:r>
              <a:rPr lang="he-IL" sz="2400"/>
              <a:t>,</a:t>
            </a:r>
            <a:r>
              <a:rPr sz="2400"/>
              <a:t> וִירַצֵּהוּ."?</a:t>
            </a:r>
            <a:endParaRPr sz="2800">
              <a:latin typeface="Calibri" pitchFamily="34" charset="0"/>
              <a:cs typeface="Calibri" pitchFamily="34" charset="0"/>
              <a:sym typeface="Calibri" pitchFamily="34" charset="0"/>
            </a:endParaRPr>
          </a:p>
          <a:p>
            <a:pPr marL="228600" lvl="0" indent="-228600" algn="r" rtl="1">
              <a:lnSpc>
                <a:spcPct val="260000"/>
              </a:lnSpc>
              <a:spcBef>
                <a:spcPts val="1000"/>
              </a:spcBef>
              <a:spcAft>
                <a:spcPct val="0"/>
              </a:spcAft>
              <a:buClr>
                <a:srgbClr val="000000"/>
              </a:buClr>
              <a:buChar char="•"/>
            </a:pPr>
            <a:r>
              <a:rPr sz="2400"/>
              <a:t>מדוע לא מספיק לשלם על הנזק ונדרש מהאדם גם שימחול לו חברו?</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Google Shape;438;p57"/>
          <p:cNvSpPr>
            <a:spLocks noGrp="1"/>
          </p:cNvSpPr>
          <p:nvPr>
            <p:ph type="body" idx="1"/>
            <p:custDataLst>
              <p:tags r:id="rId1"/>
            </p:custDataLst>
          </p:nvPr>
        </p:nvSpPr>
        <p:spPr>
          <a:xfrm>
            <a:off x="838200" y="2862263"/>
            <a:ext cx="10515600" cy="1600200"/>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000000"/>
              </a:buClr>
              <a:buNone/>
            </a:pPr>
            <a:r>
              <a:rPr sz="2800"/>
              <a:t>הרמב"ם מתכוון שבעבירות בין האדם לחברו</a:t>
            </a:r>
            <a:r>
              <a:rPr lang="he-IL" sz="2800"/>
              <a:t>,</a:t>
            </a:r>
            <a:r>
              <a:rPr sz="2800"/>
              <a:t> לא משנה איזו עבירה,</a:t>
            </a:r>
            <a:r>
              <a:rPr lang="he-IL" sz="2800"/>
              <a:t> </a:t>
            </a:r>
            <a:r>
              <a:rPr sz="2800"/>
              <a:t>לא מספיק שייתן האדם לחברו את מה שמגיע לו </a:t>
            </a:r>
            <a:r>
              <a:rPr lang="he-IL" sz="2800"/>
              <a:t>(</a:t>
            </a:r>
            <a:r>
              <a:rPr sz="2800"/>
              <a:t>כמו פיצוי כספי</a:t>
            </a:r>
            <a:r>
              <a:rPr lang="he-IL" sz="2800"/>
              <a:t>)</a:t>
            </a:r>
            <a:r>
              <a:rPr sz="2800"/>
              <a:t>החבר שנפגע צריך להיות מרוצה ולמחול לחבר שפגע.</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Google Shape;127;p4"/>
          <p:cNvSpPr>
            <a:spLocks noGrp="1"/>
          </p:cNvSpPr>
          <p:nvPr>
            <p:ph type="body" idx="1"/>
            <p:custDataLst>
              <p:tags r:id="rId1"/>
            </p:custDataLst>
          </p:nvPr>
        </p:nvSpPr>
        <p:spPr>
          <a:xfrm>
            <a:off x="944563" y="1466850"/>
            <a:ext cx="10515600" cy="2105025"/>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just" rtl="1">
              <a:lnSpc>
                <a:spcPct val="150000"/>
              </a:lnSpc>
              <a:spcBef>
                <a:spcPct val="0"/>
              </a:spcBef>
              <a:spcAft>
                <a:spcPct val="0"/>
              </a:spcAft>
              <a:buClr>
                <a:srgbClr val="C00000"/>
              </a:buClr>
              <a:buNone/>
            </a:pPr>
            <a:r>
              <a:rPr sz="3600" b="1">
                <a:solidFill>
                  <a:srgbClr val="C00000"/>
                </a:solidFill>
              </a:rPr>
              <a:t>ימי הסליחות </a:t>
            </a:r>
            <a:r>
              <a:rPr sz="2400" b="1"/>
              <a:t>הם </a:t>
            </a:r>
            <a:r>
              <a:rPr sz="2400"/>
              <a:t>תקופה המתחילה ב-א' באלול ומסתיימת ביום הכיפורים </a:t>
            </a:r>
            <a:r>
              <a:rPr lang="he-IL" sz="2400"/>
              <a:t>(</a:t>
            </a:r>
            <a:r>
              <a:rPr sz="2400"/>
              <a:t>י' בתשרי</a:t>
            </a:r>
            <a:r>
              <a:rPr lang="he-IL" sz="2400"/>
              <a:t>) </a:t>
            </a:r>
            <a:r>
              <a:rPr sz="2400"/>
              <a:t>ידועה במסורת היהודית כתקופת "הסליחות", תקופה זו היא תקופה של חשבון הנפש ובקשת סליחה ומחילה על החטאים והעוונות לפני "יום הדין".</a:t>
            </a:r>
            <a:endParaRPr sz="2400">
              <a:latin typeface="David" pitchFamily="34" charset="-79"/>
              <a:cs typeface="David" pitchFamily="34" charset="-79"/>
              <a:sym typeface="David" pitchFamily="34" charset="-79"/>
            </a:endParaRPr>
          </a:p>
        </p:txBody>
      </p:sp>
      <p:pic>
        <p:nvPicPr>
          <p:cNvPr id="7171" name="Google Shape;128;p4"/>
          <p:cNvPicPr/>
          <p:nvPr>
            <p:custDataLst>
              <p:tags r:id="rId2"/>
            </p:custDataLst>
          </p:nvPr>
        </p:nvPicPr>
        <p:blipFill>
          <a:blip r:embed="rId5"/>
          <a:stretch>
            <a:fillRect/>
          </a:stretch>
        </p:blipFill>
        <p:spPr>
          <a:xfrm>
            <a:off x="3054350" y="4111625"/>
            <a:ext cx="6327775" cy="2146300"/>
          </a:xfrm>
          <a:prstGeom prst="rect">
            <a:avLst/>
          </a:prstGeom>
          <a:noFill/>
          <a:ln>
            <a:noFill/>
            <a:miter lim="800000"/>
          </a:ln>
        </p:spPr>
      </p:pic>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Google Shape;443;p58"/>
          <p:cNvSpPr>
            <a:spLocks noGrp="1"/>
          </p:cNvSpPr>
          <p:nvPr>
            <p:ph type="body" idx="1"/>
            <p:custDataLst>
              <p:tags r:id="rId1"/>
            </p:custDataLst>
          </p:nvPr>
        </p:nvSpPr>
        <p:spPr>
          <a:xfrm>
            <a:off x="1560513" y="1825625"/>
            <a:ext cx="9488487" cy="4351338"/>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lnSpc>
                <a:spcPct val="90000"/>
              </a:lnSpc>
              <a:spcBef>
                <a:spcPct val="0"/>
              </a:spcBef>
              <a:spcAft>
                <a:spcPct val="0"/>
              </a:spcAft>
              <a:buClr>
                <a:srgbClr val="000000"/>
              </a:buClr>
              <a:buNone/>
            </a:pPr>
            <a:r>
              <a:rPr sz="2800"/>
              <a:t>העיקר לא לבקש סליחה/ יהודה אטלס </a:t>
            </a:r>
            <a:endParaRPr sz="2800">
              <a:latin typeface="Calibri" pitchFamily="34" charset="0"/>
              <a:cs typeface="Calibri" pitchFamily="34" charset="0"/>
              <a:sym typeface="Calibri" pitchFamily="34" charset="0"/>
            </a:endParaRPr>
          </a:p>
          <a:p>
            <a:pPr marL="0" lvl="0" indent="0" algn="r" rtl="1">
              <a:lnSpc>
                <a:spcPct val="90000"/>
              </a:lnSpc>
              <a:spcBef>
                <a:spcPts val="1000"/>
              </a:spcBef>
              <a:spcAft>
                <a:spcPct val="0"/>
              </a:spcAft>
              <a:buClr>
                <a:srgbClr val="000000"/>
              </a:buClr>
              <a:buNone/>
            </a:pPr>
            <a:r>
              <a:rPr sz="2800"/>
              <a:t>"אני מוכן לא לאכול שוקולד.</a:t>
            </a:r>
            <a:endParaRPr sz="2800">
              <a:latin typeface="Calibri" pitchFamily="34" charset="0"/>
              <a:cs typeface="Calibri" pitchFamily="34" charset="0"/>
              <a:sym typeface="Calibri" pitchFamily="34" charset="0"/>
            </a:endParaRPr>
          </a:p>
          <a:p>
            <a:pPr marL="0" lvl="0" indent="0" algn="r" rtl="1">
              <a:lnSpc>
                <a:spcPct val="90000"/>
              </a:lnSpc>
              <a:spcBef>
                <a:spcPts val="1000"/>
              </a:spcBef>
              <a:spcAft>
                <a:spcPct val="0"/>
              </a:spcAft>
              <a:buClr>
                <a:srgbClr val="000000"/>
              </a:buClr>
              <a:buNone/>
            </a:pPr>
            <a:r>
              <a:rPr sz="2800"/>
              <a:t>אני מוכן שלא יקנו לי צעצועים.</a:t>
            </a:r>
            <a:endParaRPr sz="2800">
              <a:latin typeface="Calibri" pitchFamily="34" charset="0"/>
              <a:cs typeface="Calibri" pitchFamily="34" charset="0"/>
              <a:sym typeface="Calibri" pitchFamily="34" charset="0"/>
            </a:endParaRPr>
          </a:p>
          <a:p>
            <a:pPr marL="0" lvl="0" indent="0" algn="r" rtl="1">
              <a:lnSpc>
                <a:spcPct val="90000"/>
              </a:lnSpc>
              <a:spcBef>
                <a:spcPts val="1000"/>
              </a:spcBef>
              <a:spcAft>
                <a:spcPct val="0"/>
              </a:spcAft>
              <a:buClr>
                <a:srgbClr val="000000"/>
              </a:buClr>
              <a:buNone/>
            </a:pPr>
            <a:r>
              <a:rPr sz="2800"/>
              <a:t>אני מוכן שלא ירשו לי לצאת לשחק.</a:t>
            </a:r>
            <a:endParaRPr sz="2800">
              <a:latin typeface="Calibri" pitchFamily="34" charset="0"/>
              <a:cs typeface="Calibri" pitchFamily="34" charset="0"/>
              <a:sym typeface="Calibri" pitchFamily="34" charset="0"/>
            </a:endParaRPr>
          </a:p>
          <a:p>
            <a:pPr marL="0" lvl="0" indent="0" algn="r" rtl="1">
              <a:lnSpc>
                <a:spcPct val="90000"/>
              </a:lnSpc>
              <a:spcBef>
                <a:spcPts val="1000"/>
              </a:spcBef>
              <a:spcAft>
                <a:spcPct val="0"/>
              </a:spcAft>
              <a:buClr>
                <a:srgbClr val="000000"/>
              </a:buClr>
              <a:buNone/>
            </a:pPr>
            <a:r>
              <a:rPr sz="2800"/>
              <a:t> אני מוכן אפילו לקבל מכות.</a:t>
            </a:r>
            <a:endParaRPr sz="2800">
              <a:latin typeface="Calibri" pitchFamily="34" charset="0"/>
              <a:cs typeface="Calibri" pitchFamily="34" charset="0"/>
              <a:sym typeface="Calibri" pitchFamily="34" charset="0"/>
            </a:endParaRPr>
          </a:p>
          <a:p>
            <a:pPr marL="0" lvl="0" indent="0" algn="r" rtl="1">
              <a:lnSpc>
                <a:spcPct val="90000"/>
              </a:lnSpc>
              <a:spcBef>
                <a:spcPts val="1000"/>
              </a:spcBef>
              <a:spcAft>
                <a:spcPct val="0"/>
              </a:spcAft>
              <a:buClr>
                <a:srgbClr val="000000"/>
              </a:buClr>
              <a:buNone/>
            </a:pPr>
            <a:r>
              <a:rPr sz="2800"/>
              <a:t>העיקר - </a:t>
            </a:r>
            <a:endParaRPr sz="2800">
              <a:latin typeface="Calibri" pitchFamily="34" charset="0"/>
              <a:cs typeface="Calibri" pitchFamily="34" charset="0"/>
              <a:sym typeface="Calibri" pitchFamily="34" charset="0"/>
            </a:endParaRPr>
          </a:p>
          <a:p>
            <a:pPr marL="0" lvl="0" indent="0" algn="r" rtl="1">
              <a:lnSpc>
                <a:spcPct val="90000"/>
              </a:lnSpc>
              <a:spcBef>
                <a:spcPts val="1000"/>
              </a:spcBef>
              <a:spcAft>
                <a:spcPct val="0"/>
              </a:spcAft>
              <a:buClr>
                <a:srgbClr val="000000"/>
              </a:buClr>
              <a:buNone/>
            </a:pPr>
            <a:r>
              <a:rPr sz="2800"/>
              <a:t>לא לבקש סליחה"</a:t>
            </a:r>
          </a:p>
          <a:p>
            <a:pPr marL="0" lvl="0" indent="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Google Shape;448;p59"/>
          <p:cNvSpPr>
            <a:spLocks noGrp="1"/>
          </p:cNvSpPr>
          <p:nvPr>
            <p:ph type="body" idx="1"/>
            <p:custDataLst>
              <p:tags r:id="rId1"/>
            </p:custDataLst>
          </p:nvPr>
        </p:nvSpPr>
        <p:spPr>
          <a:xfrm>
            <a:off x="838200" y="1825625"/>
            <a:ext cx="10515600" cy="2697163"/>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228600" lvl="0" indent="-228600" algn="ctr" rtl="1">
              <a:lnSpc>
                <a:spcPct val="90000"/>
              </a:lnSpc>
              <a:spcBef>
                <a:spcPct val="0"/>
              </a:spcBef>
              <a:spcAft>
                <a:spcPct val="0"/>
              </a:spcAft>
              <a:buClr>
                <a:srgbClr val="C00000"/>
              </a:buClr>
              <a:buNone/>
            </a:pPr>
            <a:r>
              <a:rPr sz="3200">
                <a:solidFill>
                  <a:srgbClr val="C00000"/>
                </a:solidFill>
              </a:rPr>
              <a:t>שאלות לדיון:</a:t>
            </a:r>
          </a:p>
          <a:p>
            <a:pPr marL="228600" lvl="0" indent="-228600" algn="r" rtl="1">
              <a:lnSpc>
                <a:spcPct val="90000"/>
              </a:lnSpc>
              <a:spcBef>
                <a:spcPts val="1000"/>
              </a:spcBef>
              <a:spcAft>
                <a:spcPct val="0"/>
              </a:spcAft>
              <a:buClr>
                <a:srgbClr val="000000"/>
              </a:buClr>
              <a:buChar char="•"/>
            </a:pPr>
            <a:r>
              <a:rPr sz="2400"/>
              <a:t>למה קשה לבקש סליחה</a:t>
            </a:r>
            <a:r>
              <a:rPr lang="he-IL" sz="2400"/>
              <a:t>? </a:t>
            </a:r>
            <a:r>
              <a:rPr sz="2400"/>
              <a:t>האם אתם מכירים את הקושי?</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Char char="•"/>
            </a:pPr>
            <a:r>
              <a:rPr sz="2400"/>
              <a:t>האם זה אפשרי להתגבר על הקושי לסלוח</a:t>
            </a:r>
            <a:r>
              <a:rPr lang="he-IL" sz="2400"/>
              <a:t>? </a:t>
            </a:r>
            <a:r>
              <a:rPr sz="2400"/>
              <a:t>כיצד לדעתכם ניתן לעשות זאת?</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Char char="•"/>
            </a:pPr>
            <a:r>
              <a:rPr sz="2400"/>
              <a:t>ערך הרעות בצה"ל</a:t>
            </a:r>
            <a:r>
              <a:rPr lang="he-IL" sz="2400"/>
              <a:t> - </a:t>
            </a:r>
            <a:r>
              <a:rPr sz="2400"/>
              <a:t> "החייל יפעל מתוך אחווה ומסירות לחבריו לשירות,</a:t>
            </a:r>
            <a:r>
              <a:rPr lang="he-IL" sz="2400"/>
              <a:t> </a:t>
            </a:r>
            <a:r>
              <a:rPr sz="2400"/>
              <a:t>וייחלץ תמיד לעזרתם כשהם זקוקים לו או תלויים ב</a:t>
            </a:r>
            <a:r>
              <a:rPr lang="he-IL" sz="2400"/>
              <a:t>ו</a:t>
            </a:r>
            <a:r>
              <a:rPr sz="2400"/>
              <a:t>,</a:t>
            </a:r>
            <a:r>
              <a:rPr lang="he-IL" sz="2400"/>
              <a:t> </a:t>
            </a:r>
            <a:r>
              <a:rPr sz="2400"/>
              <a:t>חרף כל סכנה וקושי</a:t>
            </a:r>
            <a:r>
              <a:rPr lang="he-IL" sz="2400"/>
              <a:t>,</a:t>
            </a:r>
            <a:r>
              <a:rPr sz="2400"/>
              <a:t> עד כדי חירוף הנפש".</a:t>
            </a:r>
            <a:r>
              <a:rPr lang="he-IL" sz="2400"/>
              <a:t>   </a:t>
            </a:r>
            <a:r>
              <a:rPr sz="2400"/>
              <a:t>האם לדעתכם היכולת לסלוח מתקשרת לערך זה?</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Google Shape;453;p60"/>
          <p:cNvSpPr>
            <a:spLocks noGrp="1"/>
          </p:cNvSpPr>
          <p:nvPr>
            <p:ph type="body" idx="1"/>
            <p:custDataLst>
              <p:tags r:id="rId1"/>
            </p:custDataLst>
          </p:nvPr>
        </p:nvSpPr>
        <p:spPr>
          <a:xfrm>
            <a:off x="838200" y="1825625"/>
            <a:ext cx="10515600" cy="1844675"/>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000000"/>
              </a:buClr>
              <a:buNone/>
            </a:pPr>
            <a:r>
              <a:rPr sz="2400"/>
              <a:t>יום כיפור הוא היום המרכזי לסליחה ומחילה,</a:t>
            </a:r>
            <a:r>
              <a:rPr lang="he-IL" sz="2400"/>
              <a:t> </a:t>
            </a:r>
            <a:r>
              <a:rPr sz="2400"/>
              <a:t>ביום הזה אנחנו מבקשים סליחה על המעשים שעשינו</a:t>
            </a:r>
            <a:r>
              <a:rPr lang="he-IL" sz="2400"/>
              <a:t>.</a:t>
            </a:r>
            <a:r>
              <a:rPr sz="2400"/>
              <a:t> יום כיפור מכפר רק על חטאים שבין אדם לאלוהים והוא אינו מכפר על החטאים שבין אדם לחברו ולכן,</a:t>
            </a:r>
            <a:r>
              <a:rPr lang="he-IL" sz="2400"/>
              <a:t> </a:t>
            </a:r>
            <a:r>
              <a:rPr sz="2400"/>
              <a:t>כדי לכפר על המעשים שבין אדם לחברו אנחנו צריכים ליזום ולהתגבר על הקושי בבקשת הסליחה והמחילה על מנת לאחד בין כולנו וליצור שיתוף פעולה יעיל למען המשימה הצבאית.</a:t>
            </a:r>
          </a:p>
        </p:txBody>
      </p:sp>
      <p:sp>
        <p:nvSpPr>
          <p:cNvPr id="64515" name="Google Shape;454;p60"/>
          <p:cNvSpPr/>
          <p:nvPr>
            <p:custDataLst>
              <p:tags r:id="rId2"/>
            </p:custDataLst>
          </p:nvPr>
        </p:nvSpPr>
        <p:spPr>
          <a:xfrm>
            <a:off x="5257800" y="4699000"/>
            <a:ext cx="6096000" cy="923925"/>
          </a:xfrm>
          <a:prstGeom prst="rect">
            <a:avLst/>
          </a:prstGeom>
          <a:solidFill>
            <a:srgbClr val="F8B8C5"/>
          </a:solid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spcBef>
                <a:spcPct val="0"/>
              </a:spcBef>
              <a:spcAft>
                <a:spcPct val="0"/>
              </a:spcAft>
              <a:buNone/>
            </a:pPr>
            <a:r>
              <a:rPr sz="1800" b="1">
                <a:latin typeface="Calibri" pitchFamily="34" charset="0"/>
                <a:cs typeface="Calibri" pitchFamily="34" charset="0"/>
                <a:sym typeface="Calibri" pitchFamily="34" charset="0"/>
              </a:rPr>
              <a:t>ערך הרעות </a:t>
            </a:r>
            <a:r>
              <a:rPr sz="1800">
                <a:latin typeface="Calibri" pitchFamily="34" charset="0"/>
                <a:cs typeface="Calibri" pitchFamily="34" charset="0"/>
                <a:sym typeface="Calibri" pitchFamily="34" charset="0"/>
              </a:rPr>
              <a:t>- החייל יפעל מתוך אחווה ומסירות לחבריו לשירות, וייחלץ תמיד לעזרתם כשהם זקוקים לו או תלויים בו, חרף כל סכנה וקושי, עד כדי חירוף הנפש.</a:t>
            </a:r>
          </a:p>
        </p:txBody>
      </p:sp>
      <p:pic>
        <p:nvPicPr>
          <p:cNvPr id="64516" name="Google Shape;455;p60"/>
          <p:cNvPicPr/>
          <p:nvPr>
            <p:custDataLst>
              <p:tags r:id="rId3"/>
            </p:custDataLst>
          </p:nvPr>
        </p:nvPicPr>
        <p:blipFill>
          <a:blip r:embed="rId7"/>
          <a:stretch>
            <a:fillRect/>
          </a:stretch>
        </p:blipFill>
        <p:spPr>
          <a:xfrm>
            <a:off x="2700338" y="3389313"/>
            <a:ext cx="2206625" cy="2882900"/>
          </a:xfrm>
          <a:prstGeom prst="rect">
            <a:avLst/>
          </a:prstGeom>
          <a:noFill/>
          <a:ln>
            <a:noFill/>
            <a:miter lim="800000"/>
          </a:ln>
        </p:spPr>
      </p:pic>
      <p:sp>
        <p:nvSpPr>
          <p:cNvPr id="64517" name="Google Shape;456;p60"/>
          <p:cNvSpPr/>
          <p:nvPr>
            <p:custDataLst>
              <p:tags r:id="rId4"/>
            </p:custDataLst>
          </p:nvPr>
        </p:nvSpPr>
        <p:spPr>
          <a:xfrm>
            <a:off x="379413" y="5578475"/>
            <a:ext cx="965200" cy="927100"/>
          </a:xfrm>
          <a:custGeom>
            <a:avLst/>
            <a:gdLst/>
            <a:ahLst/>
            <a:cxnLst/>
            <a:rect l="0" t="0" r="0" b="0"/>
            <a:pathLst>
              <a:path w="120000" h="120000">
                <a:moveTo>
                  <a:pt x="0" y="0"/>
                </a:moveTo>
                <a:lnTo>
                  <a:pt x="120000" y="0"/>
                </a:lnTo>
                <a:lnTo>
                  <a:pt x="120000" y="120000"/>
                </a:lnTo>
                <a:lnTo>
                  <a:pt x="0" y="120000"/>
                </a:lnTo>
                <a:close/>
                <a:moveTo>
                  <a:pt x="60000" y="15000"/>
                </a:moveTo>
                <a:lnTo>
                  <a:pt x="16776" y="60000"/>
                </a:lnTo>
                <a:lnTo>
                  <a:pt x="27582" y="60000"/>
                </a:lnTo>
                <a:lnTo>
                  <a:pt x="27582" y="105000"/>
                </a:lnTo>
                <a:lnTo>
                  <a:pt x="92418" y="105000"/>
                </a:lnTo>
                <a:lnTo>
                  <a:pt x="92418" y="60000"/>
                </a:lnTo>
                <a:lnTo>
                  <a:pt x="103224" y="60000"/>
                </a:lnTo>
                <a:lnTo>
                  <a:pt x="87015" y="43125"/>
                </a:lnTo>
                <a:lnTo>
                  <a:pt x="87015" y="20625"/>
                </a:lnTo>
                <a:lnTo>
                  <a:pt x="76209" y="20625"/>
                </a:lnTo>
                <a:lnTo>
                  <a:pt x="76209" y="31875"/>
                </a:lnTo>
                <a:close/>
              </a:path>
              <a:path w="120000" h="120000">
                <a:moveTo>
                  <a:pt x="87015" y="43125"/>
                </a:moveTo>
                <a:lnTo>
                  <a:pt x="87015" y="20625"/>
                </a:lnTo>
                <a:lnTo>
                  <a:pt x="76209" y="20625"/>
                </a:lnTo>
                <a:lnTo>
                  <a:pt x="76209" y="31875"/>
                </a:lnTo>
                <a:close/>
                <a:moveTo>
                  <a:pt x="27582" y="60000"/>
                </a:moveTo>
                <a:lnTo>
                  <a:pt x="27582" y="105000"/>
                </a:lnTo>
                <a:lnTo>
                  <a:pt x="54597" y="105000"/>
                </a:lnTo>
                <a:lnTo>
                  <a:pt x="54597" y="82500"/>
                </a:lnTo>
                <a:lnTo>
                  <a:pt x="65403" y="82500"/>
                </a:lnTo>
                <a:lnTo>
                  <a:pt x="65403" y="105000"/>
                </a:lnTo>
                <a:lnTo>
                  <a:pt x="92418" y="105000"/>
                </a:lnTo>
                <a:lnTo>
                  <a:pt x="92418" y="60000"/>
                </a:lnTo>
                <a:close/>
              </a:path>
              <a:path w="120000" h="120000">
                <a:moveTo>
                  <a:pt x="60000" y="15000"/>
                </a:moveTo>
                <a:lnTo>
                  <a:pt x="16776" y="60000"/>
                </a:lnTo>
                <a:lnTo>
                  <a:pt x="103224" y="60000"/>
                </a:lnTo>
                <a:close/>
                <a:moveTo>
                  <a:pt x="54597" y="82500"/>
                </a:moveTo>
                <a:lnTo>
                  <a:pt x="65403" y="82500"/>
                </a:lnTo>
                <a:lnTo>
                  <a:pt x="65403" y="105000"/>
                </a:lnTo>
                <a:lnTo>
                  <a:pt x="54597" y="105000"/>
                </a:lnTo>
                <a:close/>
              </a:path>
              <a:path w="120000" h="120000" fill="none">
                <a:moveTo>
                  <a:pt x="60000" y="15000"/>
                </a:moveTo>
                <a:lnTo>
                  <a:pt x="76209" y="31875"/>
                </a:lnTo>
                <a:lnTo>
                  <a:pt x="76209" y="20625"/>
                </a:lnTo>
                <a:lnTo>
                  <a:pt x="87015" y="20625"/>
                </a:lnTo>
                <a:lnTo>
                  <a:pt x="87015" y="43125"/>
                </a:lnTo>
                <a:lnTo>
                  <a:pt x="103224" y="60000"/>
                </a:lnTo>
                <a:lnTo>
                  <a:pt x="92418" y="60000"/>
                </a:lnTo>
                <a:lnTo>
                  <a:pt x="92418" y="105000"/>
                </a:lnTo>
                <a:lnTo>
                  <a:pt x="27582" y="105000"/>
                </a:lnTo>
                <a:lnTo>
                  <a:pt x="27582" y="60000"/>
                </a:lnTo>
                <a:lnTo>
                  <a:pt x="16776" y="60000"/>
                </a:lnTo>
                <a:close/>
                <a:moveTo>
                  <a:pt x="76209" y="31875"/>
                </a:moveTo>
                <a:lnTo>
                  <a:pt x="87015" y="43125"/>
                </a:lnTo>
                <a:moveTo>
                  <a:pt x="92418" y="60000"/>
                </a:moveTo>
                <a:lnTo>
                  <a:pt x="27582" y="60000"/>
                </a:lnTo>
                <a:moveTo>
                  <a:pt x="54597" y="105000"/>
                </a:moveTo>
                <a:lnTo>
                  <a:pt x="54597" y="82500"/>
                </a:lnTo>
                <a:lnTo>
                  <a:pt x="65403" y="82500"/>
                </a:lnTo>
                <a:lnTo>
                  <a:pt x="65403" y="105000"/>
                </a:lnTo>
              </a:path>
              <a:path w="120000" h="120000" fill="none">
                <a:moveTo>
                  <a:pt x="0" y="0"/>
                </a:moveTo>
                <a:lnTo>
                  <a:pt x="120000" y="0"/>
                </a:lnTo>
                <a:lnTo>
                  <a:pt x="120000" y="120000"/>
                </a:lnTo>
                <a:lnTo>
                  <a:pt x="0" y="120000"/>
                </a:lnTo>
                <a:close/>
              </a:path>
            </a:pathLst>
          </a:custGeom>
          <a:solidFill>
            <a:srgbClr val="F8B8C4"/>
          </a:solidFill>
          <a:ln w="12700" cap="flat">
            <a:solidFill>
              <a:srgbClr val="000000"/>
            </a:solidFill>
            <a:prstDash val="solid"/>
            <a:miter lim="800000"/>
            <a:headEnd type="none" w="sm" len="sm"/>
            <a:tailEnd type="none" w="sm" len="sm"/>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endParaRPr sz="1800">
              <a:solidFill>
                <a:srgbClr val="FFFFFF"/>
              </a:solidFill>
              <a:latin typeface="Calibri" pitchFamily="34" charset="0"/>
              <a:ea typeface="Calibri" pitchFamily="34" charset="0"/>
              <a:sym typeface="Calibri" pitchFamily="34" charset="0"/>
            </a:endParaRP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Google Shape;461;p61"/>
          <p:cNvSpPr>
            <a:spLocks noGrp="1"/>
          </p:cNvSpPr>
          <p:nvPr>
            <p:ph type="body" idx="1"/>
            <p:custDataLst>
              <p:tags r:id="rId1"/>
            </p:custDataLst>
          </p:nvPr>
        </p:nvSpPr>
        <p:spPr>
          <a:xfrm>
            <a:off x="1033463" y="3048000"/>
            <a:ext cx="10515600" cy="1982788"/>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80000"/>
              </a:lnSpc>
              <a:spcBef>
                <a:spcPct val="0"/>
              </a:spcBef>
              <a:spcAft>
                <a:spcPct val="0"/>
              </a:spcAft>
              <a:buClr>
                <a:srgbClr val="000000"/>
              </a:buClr>
              <a:buNone/>
            </a:pPr>
            <a:r>
              <a:rPr sz="2800"/>
              <a:t>"סיפור זה שמעתי מפיו של מנהיג ציוני</a:t>
            </a:r>
            <a:r>
              <a:rPr lang="he-IL" sz="2800"/>
              <a:t>.</a:t>
            </a:r>
            <a:r>
              <a:rPr sz="2800"/>
              <a:t> סיפור מימי ילדותו ברוסיה.</a:t>
            </a:r>
            <a:r>
              <a:rPr lang="he-IL" sz="2800"/>
              <a:t> </a:t>
            </a:r>
            <a:r>
              <a:rPr sz="2800"/>
              <a:t>בשמיני עצרת,</a:t>
            </a:r>
            <a:r>
              <a:rPr lang="he-IL" sz="2800"/>
              <a:t> </a:t>
            </a:r>
            <a:r>
              <a:rPr sz="2800"/>
              <a:t>בתפילת הגשם,</a:t>
            </a:r>
            <a:r>
              <a:rPr lang="he-IL" sz="2800"/>
              <a:t> </a:t>
            </a:r>
            <a:r>
              <a:rPr sz="2800"/>
              <a:t>שאל בבית הכנסת</a:t>
            </a:r>
            <a:r>
              <a:rPr lang="he-IL" sz="2800"/>
              <a:t>: </a:t>
            </a:r>
            <a:r>
              <a:rPr sz="2800"/>
              <a:t>"אבא, גשם בחוץ... למה מתפללים לגשם?..." מתחת לטלית בא קולו של האב: "ילד, זה לא הגשם שלנו</a:t>
            </a:r>
            <a:r>
              <a:rPr lang="he-IL" sz="2800"/>
              <a:t>!" ( אומרים </a:t>
            </a:r>
            <a:r>
              <a:rPr sz="2800"/>
              <a:t>ישנה ארץ', יצחק זיו אב, עמ'</a:t>
            </a:r>
            <a:r>
              <a:rPr lang="he-IL" sz="2800"/>
              <a:t> 280)</a:t>
            </a:r>
            <a:endParaRPr sz="2800">
              <a:latin typeface="Calibri" pitchFamily="34" charset="0"/>
              <a:cs typeface="Calibri" pitchFamily="34" charset="0"/>
              <a:sym typeface="Calibri" pitchFamily="34" charset="0"/>
            </a:endParaRPr>
          </a:p>
        </p:txBody>
      </p:sp>
      <p:sp>
        <p:nvSpPr>
          <p:cNvPr id="65539" name="Google Shape;462;p61"/>
          <p:cNvSpPr/>
          <p:nvPr>
            <p:custDataLst>
              <p:tags r:id="rId2"/>
            </p:custDataLst>
          </p:nvPr>
        </p:nvSpPr>
        <p:spPr>
          <a:xfrm>
            <a:off x="4035425" y="1816100"/>
            <a:ext cx="4291013" cy="584200"/>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spcBef>
                <a:spcPct val="0"/>
              </a:spcBef>
              <a:spcAft>
                <a:spcPct val="0"/>
              </a:spcAft>
              <a:buNone/>
            </a:pPr>
            <a:r>
              <a:rPr sz="3200">
                <a:solidFill>
                  <a:srgbClr val="C00000"/>
                </a:solidFill>
              </a:rPr>
              <a:t>החיים על פי ארץ ישראל</a:t>
            </a: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Google Shape;467;p62"/>
          <p:cNvSpPr>
            <a:spLocks noGrp="1"/>
          </p:cNvSpPr>
          <p:nvPr>
            <p:ph type="body" idx="1"/>
            <p:custDataLst>
              <p:tags r:id="rId1"/>
            </p:custDataLst>
          </p:nvPr>
        </p:nvSpPr>
        <p:spPr>
          <a:xfrm>
            <a:off x="838200" y="1825625"/>
            <a:ext cx="10515600" cy="2368550"/>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228600" lvl="0" indent="-228600" algn="ctr" rtl="1">
              <a:lnSpc>
                <a:spcPct val="90000"/>
              </a:lnSpc>
              <a:spcBef>
                <a:spcPct val="0"/>
              </a:spcBef>
              <a:spcAft>
                <a:spcPct val="0"/>
              </a:spcAft>
              <a:buClr>
                <a:srgbClr val="C00000"/>
              </a:buClr>
              <a:buNone/>
            </a:pPr>
            <a:r>
              <a:rPr sz="3200">
                <a:solidFill>
                  <a:srgbClr val="C00000"/>
                </a:solidFill>
              </a:rPr>
              <a:t>שאלות לדיון:</a:t>
            </a:r>
          </a:p>
          <a:p>
            <a:pPr marL="228600" lvl="0" indent="-228600" algn="r" rtl="1">
              <a:lnSpc>
                <a:spcPct val="200000"/>
              </a:lnSpc>
              <a:spcBef>
                <a:spcPts val="1000"/>
              </a:spcBef>
              <a:spcAft>
                <a:spcPct val="0"/>
              </a:spcAft>
              <a:buClr>
                <a:srgbClr val="000000"/>
              </a:buClr>
              <a:buChar char="•"/>
            </a:pPr>
            <a:r>
              <a:rPr sz="2400"/>
              <a:t>מה מפליא את הילד?</a:t>
            </a:r>
            <a:endParaRPr sz="2800">
              <a:latin typeface="Calibri" pitchFamily="34" charset="0"/>
              <a:cs typeface="Calibri" pitchFamily="34" charset="0"/>
              <a:sym typeface="Calibri" pitchFamily="34" charset="0"/>
            </a:endParaRPr>
          </a:p>
          <a:p>
            <a:pPr marL="228600" lvl="0" indent="-228600" algn="r" rtl="1">
              <a:lnSpc>
                <a:spcPct val="200000"/>
              </a:lnSpc>
              <a:spcBef>
                <a:spcPts val="1000"/>
              </a:spcBef>
              <a:spcAft>
                <a:spcPct val="0"/>
              </a:spcAft>
              <a:buClr>
                <a:srgbClr val="000000"/>
              </a:buClr>
              <a:buChar char="•"/>
            </a:pPr>
            <a:r>
              <a:rPr sz="2400"/>
              <a:t>כיצד אתם מבינים את תשובתו של האב "לא הגשם שלנו"?</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Google Shape;472;p63"/>
          <p:cNvSpPr txBox="1">
            <a:spLocks noGrp="1"/>
          </p:cNvSpPr>
          <p:nvPr>
            <p:ph type="body" idx="1"/>
            <p:custDataLst>
              <p:tags r:id="rId1"/>
            </p:custDataLst>
          </p:nvPr>
        </p:nvSpPr>
        <p:spPr>
          <a:xfrm>
            <a:off x="838200" y="2252345"/>
            <a:ext cx="10515600" cy="2929255"/>
          </a:xfrm>
          <a:prstGeom prst="rect">
            <a:avLst/>
          </a:prstGeom>
          <a:noFill/>
          <a:ln>
            <a:noFill/>
          </a:ln>
        </p:spPr>
        <p:txBody>
          <a:bodyPr spcFirstLastPara="1" wrap="square" lIns="91425" tIns="45700" rIns="91425" bIns="45700" anchor="t" anchorCtr="0">
            <a:normAutofit/>
          </a:bodyPr>
          <a:lstStyle/>
          <a:p>
            <a:pPr marL="0" marR="0" lvl="0" indent="0" algn="r" defTabSz="914400" rtl="1" eaLnBrk="0" fontAlgn="auto" latinLnBrk="0" hangingPunct="0">
              <a:lnSpc>
                <a:spcPct val="90000"/>
              </a:lnSpc>
              <a:spcBef>
                <a:spcPct val="0"/>
              </a:spcBef>
              <a:spcAft>
                <a:spcPct val="0"/>
              </a:spcAft>
              <a:buClr>
                <a:srgbClr val="000000"/>
              </a:buClr>
              <a:buSzPts val="2400"/>
              <a:buFont typeface="Arial"/>
              <a:buNone/>
            </a:pP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בשמיני עצרת </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שמחת תורה</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נהוג לומר את תפילת הגשם ולהתחיל להזכיר את הגשמים בתפילת העמיד</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ה.</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זאת,</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כתפילה ותקווה לירידת הגשמים בתקופה המתאימה לכך בארץ ישראל.</a:t>
            </a:r>
            <a:endParaRPr kumimoji="0" sz="2800" b="0" i="0" u="none" strike="noStrike" kern="1200" cap="none" spc="0" normalizeH="0" baseline="0" noProof="0">
              <a:uLnTx/>
              <a:uFillTx/>
            </a:endParaRPr>
          </a:p>
          <a:p>
            <a:pPr marL="0" marR="0" lvl="0" indent="0" algn="r" defTabSz="914400" rtl="1" eaLnBrk="0" fontAlgn="auto" latinLnBrk="0" hangingPunct="0">
              <a:lnSpc>
                <a:spcPct val="90000"/>
              </a:lnSpc>
              <a:spcBef>
                <a:spcPts val="1000"/>
              </a:spcBef>
              <a:spcAft>
                <a:spcPct val="0"/>
              </a:spcAft>
              <a:buClr>
                <a:srgbClr val="000000"/>
              </a:buClr>
              <a:buSzPts val="2400"/>
              <a:buFont typeface="Arial"/>
              <a:buNone/>
            </a:pP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לא רק בארץ ישראל התפללו לגשם בתקופה זו.</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על אף שימים אלו הם תקופת הגשמים דווקא בארץ ישראל,</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במשך הדורות יהודים בכל העולם נהגו להתפלל לגשמים על פי התקופה הקיימת בארץ ישראל.</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כך מבטא סיפורו של אותו מנהיג ציוני,</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שעומד האב ברוסיה הקרה,</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בה יורדים גשמים ומסתבר שגם שלגים אולם </a:t>
            </a:r>
            <a:r>
              <a:rPr kumimoji="0" lang="x-none" sz="24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עדיין מתפלל לגשם</a:t>
            </a:r>
            <a:r>
              <a:rPr kumimoji="0" lang="he-IL" sz="24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he-IL" sz="24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עבור ארץ ישראל.</a:t>
            </a:r>
            <a:endParaRPr kumimoji="0" sz="2800" b="1" i="0" u="none" strike="noStrike" kern="1200" cap="none" spc="0" normalizeH="0" baseline="0" noProof="0">
              <a:uLnTx/>
              <a:uFillTx/>
            </a:endParaRPr>
          </a:p>
          <a:p>
            <a:pPr marL="0" marR="0" lvl="0" indent="0" algn="r" defTabSz="914400" rtl="1" eaLnBrk="0" fontAlgn="auto" latinLnBrk="0" hangingPunct="0">
              <a:lnSpc>
                <a:spcPct val="90000"/>
              </a:lnSpc>
              <a:spcBef>
                <a:spcPts val="1000"/>
              </a:spcBef>
              <a:spcAft>
                <a:spcPct val="0"/>
              </a:spcAft>
              <a:buClr>
                <a:srgbClr val="000000"/>
              </a:buClr>
              <a:buSzPts val="2800"/>
              <a:buFont typeface="Arial"/>
              <a:buNone/>
            </a:pPr>
            <a:endParaRPr kumimoji="0" sz="2800" b="0" i="0" u="none" strike="noStrike" kern="1200" cap="none" spc="0" normalizeH="0" baseline="0" noProof="0">
              <a:uLnTx/>
              <a:uFillTx/>
            </a:endParaRPr>
          </a:p>
        </p:txBody>
      </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Google Shape;477;p64"/>
          <p:cNvSpPr>
            <a:spLocks noGrp="1"/>
          </p:cNvSpPr>
          <p:nvPr>
            <p:ph type="body" idx="1"/>
            <p:custDataLst>
              <p:tags r:id="rId1"/>
            </p:custDataLst>
          </p:nvPr>
        </p:nvSpPr>
        <p:spPr>
          <a:xfrm>
            <a:off x="838200" y="1825625"/>
            <a:ext cx="10515600" cy="2978150"/>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000000"/>
              </a:buClr>
              <a:buNone/>
            </a:pPr>
            <a:r>
              <a:rPr sz="2400" b="1"/>
              <a:t>התפילה לגשם</a:t>
            </a:r>
          </a:p>
          <a:p>
            <a:pPr marL="0" lvl="0" indent="0" algn="r" rtl="1">
              <a:lnSpc>
                <a:spcPct val="90000"/>
              </a:lnSpc>
              <a:spcBef>
                <a:spcPts val="1000"/>
              </a:spcBef>
              <a:spcAft>
                <a:spcPct val="0"/>
              </a:spcAft>
              <a:buClr>
                <a:srgbClr val="000000"/>
              </a:buClr>
              <a:buNone/>
            </a:pPr>
            <a:r>
              <a:rPr sz="2400"/>
              <a:t>אם אתה חי באקלים בו יורד הרבה גשם במשך כל עונות השנה,</a:t>
            </a:r>
            <a:r>
              <a:rPr lang="he-IL" sz="2400"/>
              <a:t> </a:t>
            </a:r>
            <a:r>
              <a:rPr sz="2400"/>
              <a:t>אתה בודאי חושב על גשם כאי-נוחות.</a:t>
            </a:r>
            <a:r>
              <a:rPr lang="he-IL" sz="2400"/>
              <a:t> </a:t>
            </a:r>
            <a:r>
              <a:rPr sz="2400"/>
              <a:t>אבל באקלים הים-תיכוני של ישראל,</a:t>
            </a:r>
            <a:r>
              <a:rPr lang="he-IL" sz="2400"/>
              <a:t> </a:t>
            </a:r>
            <a:r>
              <a:rPr sz="2400"/>
              <a:t>הגשם הוא תמיד ברכה.</a:t>
            </a:r>
          </a:p>
          <a:p>
            <a:pPr marL="0" lvl="0" indent="0" algn="r" rtl="1">
              <a:lnSpc>
                <a:spcPct val="90000"/>
              </a:lnSpc>
              <a:spcBef>
                <a:spcPts val="1000"/>
              </a:spcBef>
              <a:spcAft>
                <a:spcPct val="0"/>
              </a:spcAft>
              <a:buClr>
                <a:srgbClr val="000000"/>
              </a:buClr>
              <a:buNone/>
            </a:pPr>
            <a:r>
              <a:rPr sz="2400"/>
              <a:t>זמן סוכות הוא תחילת עונת הגשמים.</a:t>
            </a:r>
            <a:r>
              <a:rPr lang="he-IL" sz="2400"/>
              <a:t> </a:t>
            </a:r>
            <a:r>
              <a:rPr sz="2400"/>
              <a:t>רבנים </a:t>
            </a:r>
            <a:r>
              <a:rPr lang="he-IL" sz="2400"/>
              <a:t>לפני כאלפיים </a:t>
            </a:r>
            <a:r>
              <a:rPr sz="2400"/>
              <a:t>שנה קראו לסוכות תקופת יום הדין של הגש</a:t>
            </a:r>
            <a:r>
              <a:rPr lang="he-IL" sz="2400"/>
              <a:t>ם.</a:t>
            </a:r>
            <a:r>
              <a:rPr sz="2400"/>
              <a:t> הם החליטו </a:t>
            </a:r>
            <a:r>
              <a:rPr lang="he-IL" sz="2400"/>
              <a:t>שבשמיני עצרת יום לאחר סוכות</a:t>
            </a:r>
            <a:r>
              <a:rPr sz="2400"/>
              <a:t>- הנקרא "שמיני עצרת</a:t>
            </a:r>
            <a:r>
              <a:rPr lang="he-IL" sz="2400"/>
              <a:t>"</a:t>
            </a:r>
            <a:r>
              <a:rPr sz="2400"/>
              <a:t> נתפלל לשנה גשומה.</a:t>
            </a:r>
            <a:r>
              <a:rPr lang="he-IL" sz="2400"/>
              <a:t> </a:t>
            </a:r>
            <a:r>
              <a:rPr sz="2400"/>
              <a:t>האין זה מענין שביום אחד מסוים,</a:t>
            </a:r>
            <a:r>
              <a:rPr lang="he-IL" sz="2400"/>
              <a:t> </a:t>
            </a:r>
            <a:r>
              <a:rPr sz="2400"/>
              <a:t>יהודים בכל רחבי העולם מתפללים לגשם במקום אחד מסוים על פני כדור הארץ</a:t>
            </a:r>
            <a:r>
              <a:rPr lang="he-IL" sz="2400"/>
              <a:t>.</a:t>
            </a: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Google Shape;482;p65"/>
          <p:cNvSpPr>
            <a:spLocks noGrp="1"/>
          </p:cNvSpPr>
          <p:nvPr>
            <p:ph type="body" idx="1"/>
            <p:custDataLst>
              <p:tags r:id="rId1"/>
            </p:custDataLst>
          </p:nvPr>
        </p:nvSpPr>
        <p:spPr>
          <a:xfrm>
            <a:off x="838200" y="1825625"/>
            <a:ext cx="10515600" cy="4351338"/>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228600" lvl="0" indent="-228600" algn="ctr" rtl="1">
              <a:lnSpc>
                <a:spcPct val="90000"/>
              </a:lnSpc>
              <a:spcBef>
                <a:spcPct val="0"/>
              </a:spcBef>
              <a:spcAft>
                <a:spcPct val="0"/>
              </a:spcAft>
              <a:buClr>
                <a:srgbClr val="C00000"/>
              </a:buClr>
              <a:buNone/>
            </a:pPr>
            <a:r>
              <a:rPr sz="3200">
                <a:solidFill>
                  <a:srgbClr val="C00000"/>
                </a:solidFill>
              </a:rPr>
              <a:t>שאלות לדיון:</a:t>
            </a:r>
            <a:endParaRPr sz="2800">
              <a:latin typeface="Calibri" pitchFamily="34" charset="0"/>
              <a:cs typeface="Calibri" pitchFamily="34" charset="0"/>
              <a:sym typeface="Calibri" pitchFamily="34" charset="0"/>
            </a:endParaRPr>
          </a:p>
          <a:p>
            <a:pPr marL="228600" lvl="0" indent="-228600" algn="r" rtl="1">
              <a:lnSpc>
                <a:spcPct val="200000"/>
              </a:lnSpc>
              <a:spcBef>
                <a:spcPts val="1000"/>
              </a:spcBef>
              <a:spcAft>
                <a:spcPct val="0"/>
              </a:spcAft>
              <a:buClr>
                <a:srgbClr val="000000"/>
              </a:buClr>
              <a:buChar char="•"/>
            </a:pPr>
            <a:r>
              <a:rPr sz="2400"/>
              <a:t>מה החוט המקשר בין הטקסטים?</a:t>
            </a:r>
            <a:endParaRPr sz="2800">
              <a:latin typeface="Calibri" pitchFamily="34" charset="0"/>
              <a:cs typeface="Calibri" pitchFamily="34" charset="0"/>
              <a:sym typeface="Calibri" pitchFamily="34" charset="0"/>
            </a:endParaRPr>
          </a:p>
          <a:p>
            <a:pPr marL="228600" lvl="0" indent="-228600" algn="r" rtl="1">
              <a:lnSpc>
                <a:spcPct val="200000"/>
              </a:lnSpc>
              <a:spcBef>
                <a:spcPts val="1000"/>
              </a:spcBef>
              <a:spcAft>
                <a:spcPct val="0"/>
              </a:spcAft>
              <a:buClr>
                <a:srgbClr val="000000"/>
              </a:buClr>
              <a:buChar char="•"/>
            </a:pPr>
            <a:r>
              <a:rPr sz="2400"/>
              <a:t>מהו הגורם שמניע יהודים רבים ברחבי העולם ביום השמיני של סוכות להתפלל למען הגשמים?</a:t>
            </a:r>
            <a:endParaRPr sz="2800">
              <a:latin typeface="Calibri" pitchFamily="34" charset="0"/>
              <a:cs typeface="Calibri" pitchFamily="34" charset="0"/>
              <a:sym typeface="Calibri" pitchFamily="34" charset="0"/>
            </a:endParaRPr>
          </a:p>
          <a:p>
            <a:pPr marL="228600" lvl="0" indent="-228600" algn="r" rtl="1">
              <a:lnSpc>
                <a:spcPct val="200000"/>
              </a:lnSpc>
              <a:spcBef>
                <a:spcPts val="1000"/>
              </a:spcBef>
              <a:spcAft>
                <a:spcPct val="0"/>
              </a:spcAft>
              <a:buClr>
                <a:srgbClr val="000000"/>
              </a:buClr>
              <a:buChar char="•"/>
            </a:pPr>
            <a:r>
              <a:rPr sz="2400"/>
              <a:t>האם אנחנו כחיילים בצה"ל צריכים לפעול במשימה שלנו מאותו גורם?</a:t>
            </a:r>
            <a:endParaRPr sz="2800">
              <a:latin typeface="Calibri" pitchFamily="34" charset="0"/>
              <a:cs typeface="Calibri" pitchFamily="34" charset="0"/>
              <a:sym typeface="Calibri" pitchFamily="34" charset="0"/>
            </a:endParaRPr>
          </a:p>
          <a:p>
            <a:pPr marL="228600" lvl="0" indent="-22860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Google Shape;487;p66"/>
          <p:cNvSpPr txBox="1">
            <a:spLocks noGrp="1"/>
          </p:cNvSpPr>
          <p:nvPr>
            <p:ph type="body" idx="1"/>
            <p:custDataLst>
              <p:tags r:id="rId1"/>
            </p:custDataLst>
          </p:nvPr>
        </p:nvSpPr>
        <p:spPr>
          <a:xfrm>
            <a:off x="838200" y="1728089"/>
            <a:ext cx="10515600" cy="2307463"/>
          </a:xfrm>
          <a:prstGeom prst="rect">
            <a:avLst/>
          </a:prstGeom>
          <a:noFill/>
          <a:ln>
            <a:noFill/>
          </a:ln>
        </p:spPr>
        <p:txBody>
          <a:bodyPr spcFirstLastPara="1" wrap="square" lIns="91425" tIns="45700" rIns="91425" bIns="45700" anchor="t" anchorCtr="0">
            <a:normAutofit/>
          </a:bodyPr>
          <a:lstStyle/>
          <a:p>
            <a:pPr marL="0" marR="0" lvl="0" indent="0" algn="r" defTabSz="914400" rtl="1" eaLnBrk="0" fontAlgn="auto" latinLnBrk="0" hangingPunct="0">
              <a:lnSpc>
                <a:spcPct val="90000"/>
              </a:lnSpc>
              <a:spcBef>
                <a:spcPct val="0"/>
              </a:spcBef>
              <a:spcAft>
                <a:spcPct val="0"/>
              </a:spcAft>
              <a:buClr>
                <a:srgbClr val="000000"/>
              </a:buClr>
              <a:buSzPts val="2400"/>
              <a:buFont typeface="Arial"/>
              <a:buNone/>
            </a:pP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התפילה בחוץ לארץ,</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על פי המתרחש בארץ ישראל – </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מ</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בטאת היטב את החיבור והקשר של יהודים בכל העולם,</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גם במצבי הגלות הקשים ביותר,</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לארץ ישראל.</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עם ישראל לא שכח מניין יצא ולא הפסיק לקוות לחזור לארץ ישראל ולייסד בה ריבונות יהודית.</a:t>
            </a:r>
            <a:endParaRPr kumimoji="0" sz="2800" b="0" i="0" u="none" strike="noStrike" kern="1200" cap="none" spc="0" normalizeH="0" baseline="0" noProof="0">
              <a:uLnTx/>
              <a:uFillTx/>
            </a:endParaRPr>
          </a:p>
          <a:p>
            <a:pPr marL="0" marR="0" lvl="0" indent="0" algn="r" defTabSz="914400" rtl="1" eaLnBrk="0" fontAlgn="auto" latinLnBrk="0" hangingPunct="0">
              <a:lnSpc>
                <a:spcPct val="90000"/>
              </a:lnSpc>
              <a:spcBef>
                <a:spcPts val="1000"/>
              </a:spcBef>
              <a:spcAft>
                <a:spcPct val="0"/>
              </a:spcAft>
              <a:buClr>
                <a:srgbClr val="000000"/>
              </a:buClr>
              <a:buSzPts val="2400"/>
              <a:buFont typeface="Arial"/>
              <a:buNone/>
            </a:pP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כחיילים בצבא ההגנה לישראל,</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א</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נו מקיימים יום יום בעשייתנו הצבאית את שאיפת הדורות כולם ומאפשרים לחלום –</a:t>
            </a:r>
            <a:r>
              <a:rPr kumimoji="0" lang="he-IL"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להפוך למציאות.</a:t>
            </a:r>
            <a:endParaRPr kumimoji="0" sz="2800" b="0" i="0" u="none" strike="noStrike" kern="1200" cap="none" spc="0" normalizeH="0" baseline="0" noProof="0">
              <a:uLnTx/>
              <a:uFillTx/>
            </a:endParaRPr>
          </a:p>
          <a:p>
            <a:pPr marL="0" marR="0" lvl="0" indent="0" algn="r" defTabSz="914400" rtl="1" eaLnBrk="0" fontAlgn="auto" latinLnBrk="0" hangingPunct="0">
              <a:lnSpc>
                <a:spcPct val="90000"/>
              </a:lnSpc>
              <a:spcBef>
                <a:spcPts val="1000"/>
              </a:spcBef>
              <a:spcAft>
                <a:spcPct val="0"/>
              </a:spcAft>
              <a:buClr>
                <a:srgbClr val="000000"/>
              </a:buClr>
              <a:buSzPts val="2800"/>
              <a:buFont typeface="Arial"/>
              <a:buNone/>
            </a:pPr>
            <a:endParaRPr kumimoji="0" sz="2800" b="0" i="0" u="none" strike="noStrike" kern="1200" cap="none" spc="0" normalizeH="0" baseline="0" noProof="0">
              <a:uLnTx/>
              <a:uFillTx/>
            </a:endParaRPr>
          </a:p>
        </p:txBody>
      </p:sp>
      <p:sp>
        <p:nvSpPr>
          <p:cNvPr id="70659" name="Google Shape;488;p66"/>
          <p:cNvSpPr/>
          <p:nvPr>
            <p:custDataLst>
              <p:tags r:id="rId2"/>
            </p:custDataLst>
          </p:nvPr>
        </p:nvSpPr>
        <p:spPr>
          <a:xfrm>
            <a:off x="5059363" y="4625975"/>
            <a:ext cx="6096000" cy="923925"/>
          </a:xfrm>
          <a:prstGeom prst="rect">
            <a:avLst/>
          </a:prstGeom>
          <a:solidFill>
            <a:srgbClr val="F8B8C5"/>
          </a:solid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spcBef>
                <a:spcPct val="0"/>
              </a:spcBef>
              <a:spcAft>
                <a:spcPct val="0"/>
              </a:spcAft>
              <a:buNone/>
            </a:pPr>
            <a:r>
              <a:rPr sz="1800" b="1">
                <a:latin typeface="Calibri" pitchFamily="34" charset="0"/>
                <a:cs typeface="Calibri" pitchFamily="34" charset="0"/>
                <a:sym typeface="Calibri" pitchFamily="34" charset="0"/>
              </a:rPr>
              <a:t>ערך אהבת המולדת ונאמנות למדינה </a:t>
            </a:r>
            <a:r>
              <a:rPr sz="1800">
                <a:latin typeface="Calibri" pitchFamily="34" charset="0"/>
                <a:cs typeface="Calibri" pitchFamily="34" charset="0"/>
                <a:sym typeface="Calibri" pitchFamily="34" charset="0"/>
              </a:rPr>
              <a:t>- ביסוד השירות בצה"ל עומדות אהבת המולדת והמחויבות והמסירות למדינת ישראל - מדינה דמוקרטית המהווה בית לאומי לעם היהודי - לאזרחיה ולתושביה.</a:t>
            </a:r>
          </a:p>
        </p:txBody>
      </p:sp>
      <p:pic>
        <p:nvPicPr>
          <p:cNvPr id="70660" name="Google Shape;489;p66"/>
          <p:cNvPicPr/>
          <p:nvPr>
            <p:custDataLst>
              <p:tags r:id="rId3"/>
            </p:custDataLst>
          </p:nvPr>
        </p:nvPicPr>
        <p:blipFill>
          <a:blip r:embed="rId7"/>
          <a:stretch>
            <a:fillRect/>
          </a:stretch>
        </p:blipFill>
        <p:spPr>
          <a:xfrm>
            <a:off x="2408238" y="3670300"/>
            <a:ext cx="2206625" cy="2882900"/>
          </a:xfrm>
          <a:prstGeom prst="rect">
            <a:avLst/>
          </a:prstGeom>
          <a:noFill/>
          <a:ln>
            <a:noFill/>
            <a:miter lim="800000"/>
          </a:ln>
        </p:spPr>
      </p:pic>
      <p:sp>
        <p:nvSpPr>
          <p:cNvPr id="70661" name="Google Shape;490;p66"/>
          <p:cNvSpPr/>
          <p:nvPr>
            <p:custDataLst>
              <p:tags r:id="rId4"/>
            </p:custDataLst>
          </p:nvPr>
        </p:nvSpPr>
        <p:spPr>
          <a:xfrm>
            <a:off x="379413" y="5578475"/>
            <a:ext cx="965200" cy="927100"/>
          </a:xfrm>
          <a:custGeom>
            <a:avLst/>
            <a:gdLst/>
            <a:ahLst/>
            <a:cxnLst/>
            <a:rect l="0" t="0" r="0" b="0"/>
            <a:pathLst>
              <a:path w="120000" h="120000">
                <a:moveTo>
                  <a:pt x="0" y="0"/>
                </a:moveTo>
                <a:lnTo>
                  <a:pt x="120000" y="0"/>
                </a:lnTo>
                <a:lnTo>
                  <a:pt x="120000" y="120000"/>
                </a:lnTo>
                <a:lnTo>
                  <a:pt x="0" y="120000"/>
                </a:lnTo>
                <a:close/>
                <a:moveTo>
                  <a:pt x="60000" y="15000"/>
                </a:moveTo>
                <a:lnTo>
                  <a:pt x="16776" y="60000"/>
                </a:lnTo>
                <a:lnTo>
                  <a:pt x="27582" y="60000"/>
                </a:lnTo>
                <a:lnTo>
                  <a:pt x="27582" y="105000"/>
                </a:lnTo>
                <a:lnTo>
                  <a:pt x="92418" y="105000"/>
                </a:lnTo>
                <a:lnTo>
                  <a:pt x="92418" y="60000"/>
                </a:lnTo>
                <a:lnTo>
                  <a:pt x="103224" y="60000"/>
                </a:lnTo>
                <a:lnTo>
                  <a:pt x="87015" y="43125"/>
                </a:lnTo>
                <a:lnTo>
                  <a:pt x="87015" y="20625"/>
                </a:lnTo>
                <a:lnTo>
                  <a:pt x="76209" y="20625"/>
                </a:lnTo>
                <a:lnTo>
                  <a:pt x="76209" y="31875"/>
                </a:lnTo>
                <a:close/>
              </a:path>
              <a:path w="120000" h="120000">
                <a:moveTo>
                  <a:pt x="87015" y="43125"/>
                </a:moveTo>
                <a:lnTo>
                  <a:pt x="87015" y="20625"/>
                </a:lnTo>
                <a:lnTo>
                  <a:pt x="76209" y="20625"/>
                </a:lnTo>
                <a:lnTo>
                  <a:pt x="76209" y="31875"/>
                </a:lnTo>
                <a:close/>
                <a:moveTo>
                  <a:pt x="27582" y="60000"/>
                </a:moveTo>
                <a:lnTo>
                  <a:pt x="27582" y="105000"/>
                </a:lnTo>
                <a:lnTo>
                  <a:pt x="54597" y="105000"/>
                </a:lnTo>
                <a:lnTo>
                  <a:pt x="54597" y="82500"/>
                </a:lnTo>
                <a:lnTo>
                  <a:pt x="65403" y="82500"/>
                </a:lnTo>
                <a:lnTo>
                  <a:pt x="65403" y="105000"/>
                </a:lnTo>
                <a:lnTo>
                  <a:pt x="92418" y="105000"/>
                </a:lnTo>
                <a:lnTo>
                  <a:pt x="92418" y="60000"/>
                </a:lnTo>
                <a:close/>
              </a:path>
              <a:path w="120000" h="120000">
                <a:moveTo>
                  <a:pt x="60000" y="15000"/>
                </a:moveTo>
                <a:lnTo>
                  <a:pt x="16776" y="60000"/>
                </a:lnTo>
                <a:lnTo>
                  <a:pt x="103224" y="60000"/>
                </a:lnTo>
                <a:close/>
                <a:moveTo>
                  <a:pt x="54597" y="82500"/>
                </a:moveTo>
                <a:lnTo>
                  <a:pt x="65403" y="82500"/>
                </a:lnTo>
                <a:lnTo>
                  <a:pt x="65403" y="105000"/>
                </a:lnTo>
                <a:lnTo>
                  <a:pt x="54597" y="105000"/>
                </a:lnTo>
                <a:close/>
              </a:path>
              <a:path w="120000" h="120000" fill="none">
                <a:moveTo>
                  <a:pt x="60000" y="15000"/>
                </a:moveTo>
                <a:lnTo>
                  <a:pt x="76209" y="31875"/>
                </a:lnTo>
                <a:lnTo>
                  <a:pt x="76209" y="20625"/>
                </a:lnTo>
                <a:lnTo>
                  <a:pt x="87015" y="20625"/>
                </a:lnTo>
                <a:lnTo>
                  <a:pt x="87015" y="43125"/>
                </a:lnTo>
                <a:lnTo>
                  <a:pt x="103224" y="60000"/>
                </a:lnTo>
                <a:lnTo>
                  <a:pt x="92418" y="60000"/>
                </a:lnTo>
                <a:lnTo>
                  <a:pt x="92418" y="105000"/>
                </a:lnTo>
                <a:lnTo>
                  <a:pt x="27582" y="105000"/>
                </a:lnTo>
                <a:lnTo>
                  <a:pt x="27582" y="60000"/>
                </a:lnTo>
                <a:lnTo>
                  <a:pt x="16776" y="60000"/>
                </a:lnTo>
                <a:close/>
                <a:moveTo>
                  <a:pt x="76209" y="31875"/>
                </a:moveTo>
                <a:lnTo>
                  <a:pt x="87015" y="43125"/>
                </a:lnTo>
                <a:moveTo>
                  <a:pt x="92418" y="60000"/>
                </a:moveTo>
                <a:lnTo>
                  <a:pt x="27582" y="60000"/>
                </a:lnTo>
                <a:moveTo>
                  <a:pt x="54597" y="105000"/>
                </a:moveTo>
                <a:lnTo>
                  <a:pt x="54597" y="82500"/>
                </a:lnTo>
                <a:lnTo>
                  <a:pt x="65403" y="82500"/>
                </a:lnTo>
                <a:lnTo>
                  <a:pt x="65403" y="105000"/>
                </a:lnTo>
              </a:path>
              <a:path w="120000" h="120000" fill="none">
                <a:moveTo>
                  <a:pt x="0" y="0"/>
                </a:moveTo>
                <a:lnTo>
                  <a:pt x="120000" y="0"/>
                </a:lnTo>
                <a:lnTo>
                  <a:pt x="120000" y="120000"/>
                </a:lnTo>
                <a:lnTo>
                  <a:pt x="0" y="120000"/>
                </a:lnTo>
                <a:close/>
              </a:path>
            </a:pathLst>
          </a:custGeom>
          <a:solidFill>
            <a:srgbClr val="F8B8C4"/>
          </a:solidFill>
          <a:ln w="12700" cap="flat">
            <a:solidFill>
              <a:srgbClr val="000000"/>
            </a:solidFill>
            <a:prstDash val="solid"/>
            <a:miter lim="800000"/>
            <a:headEnd type="none" w="sm" len="sm"/>
            <a:tailEnd type="none" w="sm" len="sm"/>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endParaRPr sz="1800">
              <a:solidFill>
                <a:srgbClr val="FFFFFF"/>
              </a:solidFill>
              <a:latin typeface="Calibri" pitchFamily="34" charset="0"/>
              <a:ea typeface="Calibri" pitchFamily="34" charset="0"/>
              <a:sym typeface="Calibri" pitchFamily="34" charset="0"/>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Google Shape;133;p5"/>
          <p:cNvSpPr>
            <a:spLocks noGrp="1"/>
          </p:cNvSpPr>
          <p:nvPr>
            <p:ph type="body" idx="1"/>
            <p:custDataLst>
              <p:tags r:id="rId1"/>
            </p:custDataLst>
          </p:nvPr>
        </p:nvSpPr>
        <p:spPr>
          <a:xfrm>
            <a:off x="152400" y="1922463"/>
            <a:ext cx="11715750" cy="1209675"/>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228600" lvl="0" indent="-50800" algn="r" rtl="1">
              <a:lnSpc>
                <a:spcPct val="90000"/>
              </a:lnSpc>
              <a:spcBef>
                <a:spcPct val="0"/>
              </a:spcBef>
              <a:spcAft>
                <a:spcPct val="0"/>
              </a:spcAft>
              <a:buClr>
                <a:srgbClr val="000000"/>
              </a:buClr>
              <a:buNone/>
            </a:pPr>
            <a:r>
              <a:rPr sz="2400"/>
              <a:t>על פי המסורת בימים אלו עלה משה רבנו להר סיני והתפלל לה'' שיסלח לעם ישראל עד שה' נענה ומשה רבנו ירד ביום הכיפורים עם לוחות הברית השניים. "סליחות" הוא השם שניתן לקטעי תפילה הכוללים פיוטים, פרקי תהלים ואת סדר י"ג מידות הרחמים. </a:t>
            </a:r>
            <a:endParaRPr sz="2800">
              <a:latin typeface="Calibri" pitchFamily="34" charset="0"/>
              <a:cs typeface="Calibri" pitchFamily="34" charset="0"/>
              <a:sym typeface="Calibri" pitchFamily="34" charset="0"/>
            </a:endParaRPr>
          </a:p>
          <a:p>
            <a:pPr marL="228600" lvl="0" indent="-50800" algn="r" rtl="1">
              <a:lnSpc>
                <a:spcPct val="90000"/>
              </a:lnSpc>
              <a:spcBef>
                <a:spcPts val="1000"/>
              </a:spcBef>
              <a:spcAft>
                <a:spcPct val="0"/>
              </a:spcAft>
              <a:buClr>
                <a:srgbClr val="000000"/>
              </a:buClr>
              <a:buNone/>
            </a:pPr>
            <a:endParaRPr sz="2800">
              <a:latin typeface="Calibri" pitchFamily="34" charset="0"/>
              <a:cs typeface="Calibri" pitchFamily="34" charset="0"/>
              <a:sym typeface="Calibri" pitchFamily="34" charset="0"/>
            </a:endParaRPr>
          </a:p>
        </p:txBody>
      </p:sp>
      <p:sp>
        <p:nvSpPr>
          <p:cNvPr id="8195" name="Google Shape;134;p5"/>
          <p:cNvSpPr/>
          <p:nvPr>
            <p:custDataLst>
              <p:tags r:id="rId2"/>
            </p:custDataLst>
          </p:nvPr>
        </p:nvSpPr>
        <p:spPr>
          <a:xfrm>
            <a:off x="152400" y="3376613"/>
            <a:ext cx="11715750" cy="2308225"/>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spcBef>
                <a:spcPct val="0"/>
              </a:spcBef>
              <a:spcAft>
                <a:spcPct val="0"/>
              </a:spcAft>
              <a:buNone/>
            </a:pPr>
            <a:r>
              <a:rPr sz="2400"/>
              <a:t>האווירה הייחודית בתקופה זו של השנה, במהלך חודש אלול וחגי תשרי מורגשת היטב בכל גווניו של העם היהודי</a:t>
            </a:r>
            <a:r>
              <a:rPr lang="he-IL" sz="2400"/>
              <a:t>. </a:t>
            </a:r>
            <a:r>
              <a:rPr sz="2400"/>
              <a:t>אווירת הסיכום וחשבון הנפש</a:t>
            </a:r>
            <a:r>
              <a:rPr lang="he-IL" sz="2400"/>
              <a:t>, </a:t>
            </a:r>
            <a:r>
              <a:rPr sz="2400"/>
              <a:t>ריחה של ההתחדשות</a:t>
            </a:r>
            <a:r>
              <a:rPr lang="he-IL" sz="2400"/>
              <a:t>, </a:t>
            </a:r>
            <a:r>
              <a:rPr sz="2400"/>
              <a:t>המבט קדימה אל מטרות ויעדים והרצון להתקדם ולהשתפר מורגשים היטב</a:t>
            </a:r>
            <a:r>
              <a:rPr lang="he-IL" sz="2400"/>
              <a:t>. </a:t>
            </a:r>
            <a:r>
              <a:rPr sz="2400"/>
              <a:t>תחושה משותפת זו מדגימה את אחדותו של עם ישראל, למרות השוני במנהגים,</a:t>
            </a:r>
            <a:r>
              <a:rPr lang="he-IL" sz="2400"/>
              <a:t> </a:t>
            </a:r>
            <a:r>
              <a:rPr sz="2400"/>
              <a:t>באמונות ובמעשים</a:t>
            </a:r>
            <a:r>
              <a:rPr lang="he-IL" sz="2400"/>
              <a:t>.</a:t>
            </a:r>
            <a:r>
              <a:rPr sz="2400"/>
              <a:t> הסליחות נאמרות בלשון רבים </a:t>
            </a:r>
            <a:r>
              <a:rPr lang="he-IL" sz="2400"/>
              <a:t>("</a:t>
            </a:r>
            <a:r>
              <a:rPr sz="2400"/>
              <a:t>אשמנו"</a:t>
            </a:r>
            <a:r>
              <a:rPr lang="he-IL" sz="2400"/>
              <a:t>, </a:t>
            </a:r>
            <a:r>
              <a:rPr sz="2400"/>
              <a:t>"חטאנו" וכן "חדש עלינו שנה טובה</a:t>
            </a:r>
            <a:r>
              <a:rPr lang="he-IL" sz="2400"/>
              <a:t>")</a:t>
            </a:r>
            <a:r>
              <a:rPr sz="2400"/>
              <a:t> ובתקופה זו של השנה אנחנו מתעלים מעל למחלוקות ולוויכוחים שבינינ</a:t>
            </a:r>
            <a:r>
              <a:rPr lang="he-IL" sz="2400"/>
              <a:t>ו</a:t>
            </a:r>
            <a:r>
              <a:rPr sz="2400"/>
              <a:t> על-מנת לחזק את המשותף לכולנו ולייחל שתתחדש עלינו שנה טובה ומתוקה.</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Google Shape;139;p6"/>
          <p:cNvSpPr>
            <a:spLocks noGrp="1"/>
          </p:cNvSpPr>
          <p:nvPr>
            <p:ph type="title"/>
            <p:custDataLst>
              <p:tags r:id="rId1"/>
            </p:custDataLst>
          </p:nvPr>
        </p:nvSpPr>
        <p:spPr>
          <a:xfrm>
            <a:off x="9658350" y="-11112"/>
            <a:ext cx="2533650" cy="1325562"/>
          </a:xfrm>
          <a:prstGeom prst="rect">
            <a:avLst/>
          </a:prstGeom>
          <a:no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Font typeface="Arial"/>
              <a:buNone/>
            </a:pPr>
            <a:r>
              <a:rPr sz="3600">
                <a:solidFill>
                  <a:srgbClr val="C00000"/>
                </a:solidFill>
              </a:rPr>
              <a:t>ימי הסליחות</a:t>
            </a:r>
          </a:p>
        </p:txBody>
      </p:sp>
      <p:sp>
        <p:nvSpPr>
          <p:cNvPr id="9219" name="Google Shape;140;p6"/>
          <p:cNvSpPr txBox="1">
            <a:spLocks noGrp="1"/>
          </p:cNvSpPr>
          <p:nvPr>
            <p:ph type="body" idx="1"/>
            <p:custDataLst>
              <p:tags r:id="rId2"/>
            </p:custDataLst>
          </p:nvPr>
        </p:nvSpPr>
        <p:spPr>
          <a:xfrm>
            <a:off x="873582" y="2209780"/>
            <a:ext cx="10515600" cy="2421598"/>
          </a:xfrm>
          <a:prstGeom prst="rect">
            <a:avLst/>
          </a:prstGeom>
          <a:noFill/>
          <a:ln>
            <a:noFill/>
          </a:ln>
        </p:spPr>
        <p:txBody>
          <a:bodyPr spcFirstLastPara="1" wrap="square" lIns="91425" tIns="45700" rIns="91425" bIns="45700" anchor="t" anchorCtr="0">
            <a:normAutofit/>
          </a:bodyPr>
          <a:lstStyle/>
          <a:p>
            <a:pPr marL="0" marR="0" lvl="0" indent="0" algn="just" defTabSz="914400" rtl="1" eaLnBrk="0" fontAlgn="auto" latinLnBrk="0" hangingPunct="0">
              <a:lnSpc>
                <a:spcPct val="150000"/>
              </a:lnSpc>
              <a:spcBef>
                <a:spcPct val="0"/>
              </a:spcBef>
              <a:spcAft>
                <a:spcPct val="0"/>
              </a:spcAft>
              <a:buClr>
                <a:srgbClr val="000000"/>
              </a:buClr>
              <a:buSzPts val="2220"/>
              <a:buFont typeface="Arial"/>
              <a:buNone/>
            </a:pPr>
            <a:r>
              <a:rPr kumimoji="0" lang="x-none" sz="222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בצה"</a:t>
            </a:r>
            <a:r>
              <a:rPr kumimoji="0" lang="he-IL" sz="222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תקופה ז</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ו,</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בה מסתיימת שנה אחת ונפתחת שנה חדשה,</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מזמינה </a:t>
            </a:r>
            <a:r>
              <a:rPr kumimoji="0" lang="x-none" sz="222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להתעלות מעל שגרת היום-יום</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ולדון במספר נושאים מרכזיים </a:t>
            </a:r>
            <a:r>
              <a:rPr kumimoji="0" lang="x-none" sz="222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התורמים לשירות משמעותי בצה"ל ולשגרת היחידה הצבאית</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זוהי הזדמנות להרחיב את האופקים</a:t>
            </a:r>
            <a:r>
              <a:rPr kumimoji="0" lang="he-IL"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 </a:t>
            </a:r>
            <a:r>
              <a:rPr kumimoji="0" lang="x-none" sz="222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rial"/>
                <a:ea typeface="Arial"/>
                <a:cs typeface="Arial"/>
                <a:sym typeface="Arial"/>
              </a:rPr>
              <a:t>למלא את המאגרים ומתוך חשבון נפש אישי ויחידתי לחזור לשגרה המתחילה מחדש מחוזקים ואיתנים יותר.</a:t>
            </a:r>
            <a:endParaRPr kumimoji="0" sz="2220" b="0" i="0" u="none" strike="noStrike" kern="1200" cap="none" spc="0" normalizeH="0" baseline="0" noProof="0">
              <a:uLnTx/>
              <a:uFillTx/>
              <a:latin typeface="David"/>
              <a:ea typeface="David"/>
              <a:cs typeface="David"/>
              <a:sym typeface="David"/>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Google Shape;145;p7"/>
          <p:cNvSpPr>
            <a:spLocks noGrp="1"/>
          </p:cNvSpPr>
          <p:nvPr>
            <p:ph type="body" idx="1"/>
            <p:custDataLst>
              <p:tags r:id="rId1"/>
            </p:custDataLst>
          </p:nvPr>
        </p:nvSpPr>
        <p:spPr>
          <a:xfrm>
            <a:off x="3683000" y="2066925"/>
            <a:ext cx="5422900" cy="777875"/>
          </a:xfrm>
          <a:prstGeom prst="rect">
            <a:avLst/>
          </a:prstGeom>
          <a:noFill/>
          <a:ln>
            <a:noFill/>
            <a:miter lim="800000"/>
          </a:ln>
        </p:spPr>
        <p:txBody>
          <a:bodyPr wrap="square" lIns="91425" tIns="45700" rIns="91425" bIns="45700" anchor="t"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r" rtl="1">
              <a:lnSpc>
                <a:spcPct val="90000"/>
              </a:lnSpc>
              <a:spcBef>
                <a:spcPct val="0"/>
              </a:spcBef>
              <a:spcAft>
                <a:spcPct val="0"/>
              </a:spcAft>
              <a:buClr>
                <a:srgbClr val="C00000"/>
              </a:buClr>
              <a:buNone/>
            </a:pPr>
            <a:r>
              <a:rPr sz="5400">
                <a:solidFill>
                  <a:srgbClr val="C00000"/>
                </a:solidFill>
              </a:rPr>
              <a:t>הצעה לדיון ושיחה</a:t>
            </a:r>
          </a:p>
        </p:txBody>
      </p:sp>
      <p:sp>
        <p:nvSpPr>
          <p:cNvPr id="10243" name="Google Shape;146;p7"/>
          <p:cNvSpPr/>
          <p:nvPr>
            <p:custDataLst>
              <p:tags r:id="rId2"/>
            </p:custDataLst>
          </p:nvPr>
        </p:nvSpPr>
        <p:spPr>
          <a:xfrm>
            <a:off x="3086100" y="3365500"/>
            <a:ext cx="6638925" cy="1549400"/>
          </a:xfrm>
          <a:prstGeom prst="roundRect">
            <a:avLst>
              <a:gd name="adj" fmla="val 16667"/>
            </a:avLst>
          </a:prstGeom>
          <a:solidFill>
            <a:srgbClr val="F8B8C4"/>
          </a:solidFill>
          <a:ln>
            <a:noFill/>
            <a:miter lim="800000"/>
          </a:ln>
        </p:spPr>
        <p:txBody>
          <a:bodyPr wrap="square" lIns="91425" tIns="45700" rIns="91425" bIns="45700" anchor="ctr" anchorCtr="0"/>
          <a:lstStyle>
            <a:lvl1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1pPr>
            <a:lvl2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2pPr>
            <a:lvl3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3pPr>
            <a:lvl4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4pPr>
            <a:lvl5pPr algn="l" rtl="0">
              <a:lnSpc>
                <a:spcPct val="100000"/>
              </a:lnSpc>
              <a:spcBef>
                <a:spcPct val="0"/>
              </a:spcBef>
              <a:spcAft>
                <a:spcPct val="0"/>
              </a:spcAft>
              <a:buClr>
                <a:srgbClr val="000000"/>
              </a:buClr>
              <a:buFont typeface="Arial"/>
              <a:buNone/>
              <a:defRPr lang="ru-RU" altLang="en-US" sz="1400" b="0" i="0" u="none">
                <a:solidFill>
                  <a:srgbClr val="000000"/>
                </a:solidFill>
                <a:latin typeface="Arial"/>
                <a:ea typeface="Arial"/>
                <a:sym typeface="Arial"/>
              </a:defRPr>
            </a:lvl5pPr>
          </a:lstStyle>
          <a:p>
            <a:pPr marL="0" lvl="0" indent="0" algn="ctr" rtl="1">
              <a:spcBef>
                <a:spcPct val="0"/>
              </a:spcBef>
              <a:spcAft>
                <a:spcPct val="0"/>
              </a:spcAft>
              <a:buNone/>
            </a:pPr>
            <a:r>
              <a:rPr sz="4400">
                <a:latin typeface="Levenim MT" pitchFamily="2" charset="-79"/>
                <a:cs typeface="Levenim MT" pitchFamily="2" charset="-79"/>
                <a:sym typeface="Levenim MT" pitchFamily="2" charset="-79"/>
              </a:rPr>
              <a:t>חשבון נפש ותיקון</a:t>
            </a:r>
          </a:p>
        </p:txBody>
      </p:sp>
    </p:spTree>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AS_NET" val="4.0.30319.34209"/>
  <p:tag name="AS_OS" val="Microsoft Windows NT 6.2.9200.0"/>
  <p:tag name="AS_RELEASE_DATE" val="2020.02.14"/>
  <p:tag name="AS_TITLE" val="Aspose.Slides for .NET 2.0"/>
  <p:tag name="AS_VERSION" val="20.2"/>
</p:tagLst>
</file>

<file path=ppt/tags/tag10.xml><?xml version="1.0" encoding="utf-8"?>
<p:tagLst xmlns:a="http://schemas.openxmlformats.org/drawingml/2006/main" xmlns:r="http://schemas.openxmlformats.org/officeDocument/2006/relationships" xmlns:p="http://schemas.openxmlformats.org/presentationml/2006/main">
  <p:tag name="AS_UNIQUEID" val="317"/>
</p:tagLst>
</file>

<file path=ppt/tags/tag100.xml><?xml version="1.0" encoding="utf-8"?>
<p:tagLst xmlns:a="http://schemas.openxmlformats.org/drawingml/2006/main" xmlns:r="http://schemas.openxmlformats.org/officeDocument/2006/relationships" xmlns:p="http://schemas.openxmlformats.org/presentationml/2006/main">
  <p:tag name="AS_UNIQUEID" val="54"/>
</p:tagLst>
</file>

<file path=ppt/tags/tag101.xml><?xml version="1.0" encoding="utf-8"?>
<p:tagLst xmlns:a="http://schemas.openxmlformats.org/drawingml/2006/main" xmlns:r="http://schemas.openxmlformats.org/officeDocument/2006/relationships" xmlns:p="http://schemas.openxmlformats.org/presentationml/2006/main">
  <p:tag name="AS_UNIQUEID" val="55"/>
</p:tagLst>
</file>

<file path=ppt/tags/tag102.xml><?xml version="1.0" encoding="utf-8"?>
<p:tagLst xmlns:a="http://schemas.openxmlformats.org/drawingml/2006/main" xmlns:r="http://schemas.openxmlformats.org/officeDocument/2006/relationships" xmlns:p="http://schemas.openxmlformats.org/presentationml/2006/main">
  <p:tag name="AS_UNIQUEID" val="186"/>
</p:tagLst>
</file>

<file path=ppt/tags/tag103.xml><?xml version="1.0" encoding="utf-8"?>
<p:tagLst xmlns:a="http://schemas.openxmlformats.org/drawingml/2006/main" xmlns:r="http://schemas.openxmlformats.org/officeDocument/2006/relationships" xmlns:p="http://schemas.openxmlformats.org/presentationml/2006/main">
  <p:tag name="AS_UNIQUEID" val="187"/>
</p:tagLst>
</file>

<file path=ppt/tags/tag104.xml><?xml version="1.0" encoding="utf-8"?>
<p:tagLst xmlns:a="http://schemas.openxmlformats.org/drawingml/2006/main" xmlns:r="http://schemas.openxmlformats.org/officeDocument/2006/relationships" xmlns:p="http://schemas.openxmlformats.org/presentationml/2006/main">
  <p:tag name="AS_UNIQUEID" val="56"/>
</p:tagLst>
</file>

<file path=ppt/tags/tag105.xml><?xml version="1.0" encoding="utf-8"?>
<p:tagLst xmlns:a="http://schemas.openxmlformats.org/drawingml/2006/main" xmlns:r="http://schemas.openxmlformats.org/officeDocument/2006/relationships" xmlns:p="http://schemas.openxmlformats.org/presentationml/2006/main">
  <p:tag name="AS_UNIQUEID" val="57"/>
</p:tagLst>
</file>

<file path=ppt/tags/tag106.xml><?xml version="1.0" encoding="utf-8"?>
<p:tagLst xmlns:a="http://schemas.openxmlformats.org/drawingml/2006/main" xmlns:r="http://schemas.openxmlformats.org/officeDocument/2006/relationships" xmlns:p="http://schemas.openxmlformats.org/presentationml/2006/main">
  <p:tag name="AS_UNIQUEID" val="188"/>
</p:tagLst>
</file>

<file path=ppt/tags/tag107.xml><?xml version="1.0" encoding="utf-8"?>
<p:tagLst xmlns:a="http://schemas.openxmlformats.org/drawingml/2006/main" xmlns:r="http://schemas.openxmlformats.org/officeDocument/2006/relationships" xmlns:p="http://schemas.openxmlformats.org/presentationml/2006/main">
  <p:tag name="AS_UNIQUEID" val="189"/>
</p:tagLst>
</file>

<file path=ppt/tags/tag108.xml><?xml version="1.0" encoding="utf-8"?>
<p:tagLst xmlns:a="http://schemas.openxmlformats.org/drawingml/2006/main" xmlns:r="http://schemas.openxmlformats.org/officeDocument/2006/relationships" xmlns:p="http://schemas.openxmlformats.org/presentationml/2006/main">
  <p:tag name="AS_UNIQUEID" val="58"/>
</p:tagLst>
</file>

<file path=ppt/tags/tag109.xml><?xml version="1.0" encoding="utf-8"?>
<p:tagLst xmlns:a="http://schemas.openxmlformats.org/drawingml/2006/main" xmlns:r="http://schemas.openxmlformats.org/officeDocument/2006/relationships" xmlns:p="http://schemas.openxmlformats.org/presentationml/2006/main">
  <p:tag name="AS_UNIQUEID" val="59"/>
</p:tagLst>
</file>

<file path=ppt/tags/tag11.xml><?xml version="1.0" encoding="utf-8"?>
<p:tagLst xmlns:a="http://schemas.openxmlformats.org/drawingml/2006/main" xmlns:r="http://schemas.openxmlformats.org/officeDocument/2006/relationships" xmlns:p="http://schemas.openxmlformats.org/presentationml/2006/main">
  <p:tag name="AS_UNIQUEID" val="318"/>
</p:tagLst>
</file>

<file path=ppt/tags/tag110.xml><?xml version="1.0" encoding="utf-8"?>
<p:tagLst xmlns:a="http://schemas.openxmlformats.org/drawingml/2006/main" xmlns:r="http://schemas.openxmlformats.org/officeDocument/2006/relationships" xmlns:p="http://schemas.openxmlformats.org/presentationml/2006/main">
  <p:tag name="AS_UNIQUEID" val="190"/>
</p:tagLst>
</file>

<file path=ppt/tags/tag111.xml><?xml version="1.0" encoding="utf-8"?>
<p:tagLst xmlns:a="http://schemas.openxmlformats.org/drawingml/2006/main" xmlns:r="http://schemas.openxmlformats.org/officeDocument/2006/relationships" xmlns:p="http://schemas.openxmlformats.org/presentationml/2006/main">
  <p:tag name="AS_UNIQUEID" val="191"/>
</p:tagLst>
</file>

<file path=ppt/tags/tag112.xml><?xml version="1.0" encoding="utf-8"?>
<p:tagLst xmlns:a="http://schemas.openxmlformats.org/drawingml/2006/main" xmlns:r="http://schemas.openxmlformats.org/officeDocument/2006/relationships" xmlns:p="http://schemas.openxmlformats.org/presentationml/2006/main">
  <p:tag name="AS_UNIQUEID" val="60"/>
</p:tagLst>
</file>

<file path=ppt/tags/tag113.xml><?xml version="1.0" encoding="utf-8"?>
<p:tagLst xmlns:a="http://schemas.openxmlformats.org/drawingml/2006/main" xmlns:r="http://schemas.openxmlformats.org/officeDocument/2006/relationships" xmlns:p="http://schemas.openxmlformats.org/presentationml/2006/main">
  <p:tag name="AS_UNIQUEID" val="61"/>
</p:tagLst>
</file>

<file path=ppt/tags/tag114.xml><?xml version="1.0" encoding="utf-8"?>
<p:tagLst xmlns:a="http://schemas.openxmlformats.org/drawingml/2006/main" xmlns:r="http://schemas.openxmlformats.org/officeDocument/2006/relationships" xmlns:p="http://schemas.openxmlformats.org/presentationml/2006/main">
  <p:tag name="AS_UNIQUEID" val="192"/>
</p:tagLst>
</file>

<file path=ppt/tags/tag115.xml><?xml version="1.0" encoding="utf-8"?>
<p:tagLst xmlns:a="http://schemas.openxmlformats.org/drawingml/2006/main" xmlns:r="http://schemas.openxmlformats.org/officeDocument/2006/relationships" xmlns:p="http://schemas.openxmlformats.org/presentationml/2006/main">
  <p:tag name="AS_UNIQUEID" val="193"/>
</p:tagLst>
</file>

<file path=ppt/tags/tag116.xml><?xml version="1.0" encoding="utf-8"?>
<p:tagLst xmlns:a="http://schemas.openxmlformats.org/drawingml/2006/main" xmlns:r="http://schemas.openxmlformats.org/officeDocument/2006/relationships" xmlns:p="http://schemas.openxmlformats.org/presentationml/2006/main">
  <p:tag name="AS_UNIQUEID" val="62"/>
</p:tagLst>
</file>

<file path=ppt/tags/tag117.xml><?xml version="1.0" encoding="utf-8"?>
<p:tagLst xmlns:a="http://schemas.openxmlformats.org/drawingml/2006/main" xmlns:r="http://schemas.openxmlformats.org/officeDocument/2006/relationships" xmlns:p="http://schemas.openxmlformats.org/presentationml/2006/main">
  <p:tag name="AS_UNIQUEID" val="63"/>
</p:tagLst>
</file>

<file path=ppt/tags/tag118.xml><?xml version="1.0" encoding="utf-8"?>
<p:tagLst xmlns:a="http://schemas.openxmlformats.org/drawingml/2006/main" xmlns:r="http://schemas.openxmlformats.org/officeDocument/2006/relationships" xmlns:p="http://schemas.openxmlformats.org/presentationml/2006/main">
  <p:tag name="AS_UNIQUEID" val="194"/>
</p:tagLst>
</file>

<file path=ppt/tags/tag119.xml><?xml version="1.0" encoding="utf-8"?>
<p:tagLst xmlns:a="http://schemas.openxmlformats.org/drawingml/2006/main" xmlns:r="http://schemas.openxmlformats.org/officeDocument/2006/relationships" xmlns:p="http://schemas.openxmlformats.org/presentationml/2006/main">
  <p:tag name="AS_UNIQUEID" val="195"/>
</p:tagLst>
</file>

<file path=ppt/tags/tag12.xml><?xml version="1.0" encoding="utf-8"?>
<p:tagLst xmlns:a="http://schemas.openxmlformats.org/drawingml/2006/main" xmlns:r="http://schemas.openxmlformats.org/officeDocument/2006/relationships" xmlns:p="http://schemas.openxmlformats.org/presentationml/2006/main">
  <p:tag name="AS_UNIQUEID" val="320"/>
</p:tagLst>
</file>

<file path=ppt/tags/tag120.xml><?xml version="1.0" encoding="utf-8"?>
<p:tagLst xmlns:a="http://schemas.openxmlformats.org/drawingml/2006/main" xmlns:r="http://schemas.openxmlformats.org/officeDocument/2006/relationships" xmlns:p="http://schemas.openxmlformats.org/presentationml/2006/main">
  <p:tag name="AS_UNIQUEID" val="64"/>
</p:tagLst>
</file>

<file path=ppt/tags/tag121.xml><?xml version="1.0" encoding="utf-8"?>
<p:tagLst xmlns:a="http://schemas.openxmlformats.org/drawingml/2006/main" xmlns:r="http://schemas.openxmlformats.org/officeDocument/2006/relationships" xmlns:p="http://schemas.openxmlformats.org/presentationml/2006/main">
  <p:tag name="AS_UNIQUEID" val="65"/>
</p:tagLst>
</file>

<file path=ppt/tags/tag122.xml><?xml version="1.0" encoding="utf-8"?>
<p:tagLst xmlns:a="http://schemas.openxmlformats.org/drawingml/2006/main" xmlns:r="http://schemas.openxmlformats.org/officeDocument/2006/relationships" xmlns:p="http://schemas.openxmlformats.org/presentationml/2006/main">
  <p:tag name="AS_UNIQUEID" val="196"/>
</p:tagLst>
</file>

<file path=ppt/tags/tag123.xml><?xml version="1.0" encoding="utf-8"?>
<p:tagLst xmlns:a="http://schemas.openxmlformats.org/drawingml/2006/main" xmlns:r="http://schemas.openxmlformats.org/officeDocument/2006/relationships" xmlns:p="http://schemas.openxmlformats.org/presentationml/2006/main">
  <p:tag name="AS_UNIQUEID" val="197"/>
</p:tagLst>
</file>

<file path=ppt/tags/tag124.xml><?xml version="1.0" encoding="utf-8"?>
<p:tagLst xmlns:a="http://schemas.openxmlformats.org/drawingml/2006/main" xmlns:r="http://schemas.openxmlformats.org/officeDocument/2006/relationships" xmlns:p="http://schemas.openxmlformats.org/presentationml/2006/main">
  <p:tag name="AS_UNIQUEID" val="66"/>
</p:tagLst>
</file>

<file path=ppt/tags/tag125.xml><?xml version="1.0" encoding="utf-8"?>
<p:tagLst xmlns:a="http://schemas.openxmlformats.org/drawingml/2006/main" xmlns:r="http://schemas.openxmlformats.org/officeDocument/2006/relationships" xmlns:p="http://schemas.openxmlformats.org/presentationml/2006/main">
  <p:tag name="AS_UNIQUEID" val="198"/>
</p:tagLst>
</file>

<file path=ppt/tags/tag126.xml><?xml version="1.0" encoding="utf-8"?>
<p:tagLst xmlns:a="http://schemas.openxmlformats.org/drawingml/2006/main" xmlns:r="http://schemas.openxmlformats.org/officeDocument/2006/relationships" xmlns:p="http://schemas.openxmlformats.org/presentationml/2006/main">
  <p:tag name="AS_UNIQUEID" val="199"/>
</p:tagLst>
</file>

<file path=ppt/tags/tag127.xml><?xml version="1.0" encoding="utf-8"?>
<p:tagLst xmlns:a="http://schemas.openxmlformats.org/drawingml/2006/main" xmlns:r="http://schemas.openxmlformats.org/officeDocument/2006/relationships" xmlns:p="http://schemas.openxmlformats.org/presentationml/2006/main">
  <p:tag name="AS_UNIQUEID" val="67"/>
</p:tagLst>
</file>

<file path=ppt/tags/tag128.xml><?xml version="1.0" encoding="utf-8"?>
<p:tagLst xmlns:a="http://schemas.openxmlformats.org/drawingml/2006/main" xmlns:r="http://schemas.openxmlformats.org/officeDocument/2006/relationships" xmlns:p="http://schemas.openxmlformats.org/presentationml/2006/main">
  <p:tag name="AS_UNIQUEID" val="68"/>
</p:tagLst>
</file>

<file path=ppt/tags/tag129.xml><?xml version="1.0" encoding="utf-8"?>
<p:tagLst xmlns:a="http://schemas.openxmlformats.org/drawingml/2006/main" xmlns:r="http://schemas.openxmlformats.org/officeDocument/2006/relationships" xmlns:p="http://schemas.openxmlformats.org/presentationml/2006/main">
  <p:tag name="AS_UNIQUEID" val="200"/>
</p:tagLst>
</file>

<file path=ppt/tags/tag13.xml><?xml version="1.0" encoding="utf-8"?>
<p:tagLst xmlns:a="http://schemas.openxmlformats.org/drawingml/2006/main" xmlns:r="http://schemas.openxmlformats.org/officeDocument/2006/relationships" xmlns:p="http://schemas.openxmlformats.org/presentationml/2006/main">
  <p:tag name="AS_UNIQUEID" val="321"/>
</p:tagLst>
</file>

<file path=ppt/tags/tag130.xml><?xml version="1.0" encoding="utf-8"?>
<p:tagLst xmlns:a="http://schemas.openxmlformats.org/drawingml/2006/main" xmlns:r="http://schemas.openxmlformats.org/officeDocument/2006/relationships" xmlns:p="http://schemas.openxmlformats.org/presentationml/2006/main">
  <p:tag name="AS_UNIQUEID" val="201"/>
</p:tagLst>
</file>

<file path=ppt/tags/tag131.xml><?xml version="1.0" encoding="utf-8"?>
<p:tagLst xmlns:a="http://schemas.openxmlformats.org/drawingml/2006/main" xmlns:r="http://schemas.openxmlformats.org/officeDocument/2006/relationships" xmlns:p="http://schemas.openxmlformats.org/presentationml/2006/main">
  <p:tag name="AS_UNIQUEID" val="69"/>
</p:tagLst>
</file>

<file path=ppt/tags/tag132.xml><?xml version="1.0" encoding="utf-8"?>
<p:tagLst xmlns:a="http://schemas.openxmlformats.org/drawingml/2006/main" xmlns:r="http://schemas.openxmlformats.org/officeDocument/2006/relationships" xmlns:p="http://schemas.openxmlformats.org/presentationml/2006/main">
  <p:tag name="AS_UNIQUEID" val="202"/>
</p:tagLst>
</file>

<file path=ppt/tags/tag133.xml><?xml version="1.0" encoding="utf-8"?>
<p:tagLst xmlns:a="http://schemas.openxmlformats.org/drawingml/2006/main" xmlns:r="http://schemas.openxmlformats.org/officeDocument/2006/relationships" xmlns:p="http://schemas.openxmlformats.org/presentationml/2006/main">
  <p:tag name="AS_UNIQUEID" val="203"/>
</p:tagLst>
</file>

<file path=ppt/tags/tag134.xml><?xml version="1.0" encoding="utf-8"?>
<p:tagLst xmlns:a="http://schemas.openxmlformats.org/drawingml/2006/main" xmlns:r="http://schemas.openxmlformats.org/officeDocument/2006/relationships" xmlns:p="http://schemas.openxmlformats.org/presentationml/2006/main">
  <p:tag name="AS_UNIQUEID" val="70"/>
</p:tagLst>
</file>

<file path=ppt/tags/tag135.xml><?xml version="1.0" encoding="utf-8"?>
<p:tagLst xmlns:a="http://schemas.openxmlformats.org/drawingml/2006/main" xmlns:r="http://schemas.openxmlformats.org/officeDocument/2006/relationships" xmlns:p="http://schemas.openxmlformats.org/presentationml/2006/main">
  <p:tag name="AS_UNIQUEID" val="71"/>
</p:tagLst>
</file>

<file path=ppt/tags/tag136.xml><?xml version="1.0" encoding="utf-8"?>
<p:tagLst xmlns:a="http://schemas.openxmlformats.org/drawingml/2006/main" xmlns:r="http://schemas.openxmlformats.org/officeDocument/2006/relationships" xmlns:p="http://schemas.openxmlformats.org/presentationml/2006/main">
  <p:tag name="AS_UNIQUEID" val="204"/>
</p:tagLst>
</file>

<file path=ppt/tags/tag137.xml><?xml version="1.0" encoding="utf-8"?>
<p:tagLst xmlns:a="http://schemas.openxmlformats.org/drawingml/2006/main" xmlns:r="http://schemas.openxmlformats.org/officeDocument/2006/relationships" xmlns:p="http://schemas.openxmlformats.org/presentationml/2006/main">
  <p:tag name="AS_UNIQUEID" val="205"/>
</p:tagLst>
</file>

<file path=ppt/tags/tag138.xml><?xml version="1.0" encoding="utf-8"?>
<p:tagLst xmlns:a="http://schemas.openxmlformats.org/drawingml/2006/main" xmlns:r="http://schemas.openxmlformats.org/officeDocument/2006/relationships" xmlns:p="http://schemas.openxmlformats.org/presentationml/2006/main">
  <p:tag name="AS_UNIQUEID" val="72"/>
</p:tagLst>
</file>

<file path=ppt/tags/tag139.xml><?xml version="1.0" encoding="utf-8"?>
<p:tagLst xmlns:a="http://schemas.openxmlformats.org/drawingml/2006/main" xmlns:r="http://schemas.openxmlformats.org/officeDocument/2006/relationships" xmlns:p="http://schemas.openxmlformats.org/presentationml/2006/main">
  <p:tag name="AS_UNIQUEID" val="73"/>
</p:tagLst>
</file>

<file path=ppt/tags/tag14.xml><?xml version="1.0" encoding="utf-8"?>
<p:tagLst xmlns:a="http://schemas.openxmlformats.org/drawingml/2006/main" xmlns:r="http://schemas.openxmlformats.org/officeDocument/2006/relationships" xmlns:p="http://schemas.openxmlformats.org/presentationml/2006/main">
  <p:tag name="AS_UNIQUEID" val="322"/>
</p:tagLst>
</file>

<file path=ppt/tags/tag140.xml><?xml version="1.0" encoding="utf-8"?>
<p:tagLst xmlns:a="http://schemas.openxmlformats.org/drawingml/2006/main" xmlns:r="http://schemas.openxmlformats.org/officeDocument/2006/relationships" xmlns:p="http://schemas.openxmlformats.org/presentationml/2006/main">
  <p:tag name="AS_UNIQUEID" val="74"/>
</p:tagLst>
</file>

<file path=ppt/tags/tag141.xml><?xml version="1.0" encoding="utf-8"?>
<p:tagLst xmlns:a="http://schemas.openxmlformats.org/drawingml/2006/main" xmlns:r="http://schemas.openxmlformats.org/officeDocument/2006/relationships" xmlns:p="http://schemas.openxmlformats.org/presentationml/2006/main">
  <p:tag name="AS_UNIQUEID" val="206"/>
</p:tagLst>
</file>

<file path=ppt/tags/tag142.xml><?xml version="1.0" encoding="utf-8"?>
<p:tagLst xmlns:a="http://schemas.openxmlformats.org/drawingml/2006/main" xmlns:r="http://schemas.openxmlformats.org/officeDocument/2006/relationships" xmlns:p="http://schemas.openxmlformats.org/presentationml/2006/main">
  <p:tag name="AS_UNIQUEID" val="207"/>
</p:tagLst>
</file>

<file path=ppt/tags/tag143.xml><?xml version="1.0" encoding="utf-8"?>
<p:tagLst xmlns:a="http://schemas.openxmlformats.org/drawingml/2006/main" xmlns:r="http://schemas.openxmlformats.org/officeDocument/2006/relationships" xmlns:p="http://schemas.openxmlformats.org/presentationml/2006/main">
  <p:tag name="AS_UNIQUEID" val="75"/>
</p:tagLst>
</file>

<file path=ppt/tags/tag144.xml><?xml version="1.0" encoding="utf-8"?>
<p:tagLst xmlns:a="http://schemas.openxmlformats.org/drawingml/2006/main" xmlns:r="http://schemas.openxmlformats.org/officeDocument/2006/relationships" xmlns:p="http://schemas.openxmlformats.org/presentationml/2006/main">
  <p:tag name="AS_UNIQUEID" val="208"/>
</p:tagLst>
</file>

<file path=ppt/tags/tag145.xml><?xml version="1.0" encoding="utf-8"?>
<p:tagLst xmlns:a="http://schemas.openxmlformats.org/drawingml/2006/main" xmlns:r="http://schemas.openxmlformats.org/officeDocument/2006/relationships" xmlns:p="http://schemas.openxmlformats.org/presentationml/2006/main">
  <p:tag name="AS_UNIQUEID" val="209"/>
</p:tagLst>
</file>

<file path=ppt/tags/tag146.xml><?xml version="1.0" encoding="utf-8"?>
<p:tagLst xmlns:a="http://schemas.openxmlformats.org/drawingml/2006/main" xmlns:r="http://schemas.openxmlformats.org/officeDocument/2006/relationships" xmlns:p="http://schemas.openxmlformats.org/presentationml/2006/main">
  <p:tag name="AS_UNIQUEID" val="76"/>
</p:tagLst>
</file>

<file path=ppt/tags/tag147.xml><?xml version="1.0" encoding="utf-8"?>
<p:tagLst xmlns:a="http://schemas.openxmlformats.org/drawingml/2006/main" xmlns:r="http://schemas.openxmlformats.org/officeDocument/2006/relationships" xmlns:p="http://schemas.openxmlformats.org/presentationml/2006/main">
  <p:tag name="AS_UNIQUEID" val="210"/>
</p:tagLst>
</file>

<file path=ppt/tags/tag148.xml><?xml version="1.0" encoding="utf-8"?>
<p:tagLst xmlns:a="http://schemas.openxmlformats.org/drawingml/2006/main" xmlns:r="http://schemas.openxmlformats.org/officeDocument/2006/relationships" xmlns:p="http://schemas.openxmlformats.org/presentationml/2006/main">
  <p:tag name="AS_UNIQUEID" val="211"/>
</p:tagLst>
</file>

<file path=ppt/tags/tag149.xml><?xml version="1.0" encoding="utf-8"?>
<p:tagLst xmlns:a="http://schemas.openxmlformats.org/drawingml/2006/main" xmlns:r="http://schemas.openxmlformats.org/officeDocument/2006/relationships" xmlns:p="http://schemas.openxmlformats.org/presentationml/2006/main">
  <p:tag name="AS_UNIQUEID" val="77"/>
</p:tagLst>
</file>

<file path=ppt/tags/tag15.xml><?xml version="1.0" encoding="utf-8"?>
<p:tagLst xmlns:a="http://schemas.openxmlformats.org/drawingml/2006/main" xmlns:r="http://schemas.openxmlformats.org/officeDocument/2006/relationships" xmlns:p="http://schemas.openxmlformats.org/presentationml/2006/main">
  <p:tag name="AS_UNIQUEID" val="323"/>
</p:tagLst>
</file>

<file path=ppt/tags/tag150.xml><?xml version="1.0" encoding="utf-8"?>
<p:tagLst xmlns:a="http://schemas.openxmlformats.org/drawingml/2006/main" xmlns:r="http://schemas.openxmlformats.org/officeDocument/2006/relationships" xmlns:p="http://schemas.openxmlformats.org/presentationml/2006/main">
  <p:tag name="AS_UNIQUEID" val="78"/>
</p:tagLst>
</file>

<file path=ppt/tags/tag151.xml><?xml version="1.0" encoding="utf-8"?>
<p:tagLst xmlns:a="http://schemas.openxmlformats.org/drawingml/2006/main" xmlns:r="http://schemas.openxmlformats.org/officeDocument/2006/relationships" xmlns:p="http://schemas.openxmlformats.org/presentationml/2006/main">
  <p:tag name="AS_UNIQUEID" val="212"/>
</p:tagLst>
</file>

<file path=ppt/tags/tag152.xml><?xml version="1.0" encoding="utf-8"?>
<p:tagLst xmlns:a="http://schemas.openxmlformats.org/drawingml/2006/main" xmlns:r="http://schemas.openxmlformats.org/officeDocument/2006/relationships" xmlns:p="http://schemas.openxmlformats.org/presentationml/2006/main">
  <p:tag name="AS_UNIQUEID" val="213"/>
</p:tagLst>
</file>

<file path=ppt/tags/tag153.xml><?xml version="1.0" encoding="utf-8"?>
<p:tagLst xmlns:a="http://schemas.openxmlformats.org/drawingml/2006/main" xmlns:r="http://schemas.openxmlformats.org/officeDocument/2006/relationships" xmlns:p="http://schemas.openxmlformats.org/presentationml/2006/main">
  <p:tag name="AS_UNIQUEID" val="79"/>
</p:tagLst>
</file>

<file path=ppt/tags/tag154.xml><?xml version="1.0" encoding="utf-8"?>
<p:tagLst xmlns:a="http://schemas.openxmlformats.org/drawingml/2006/main" xmlns:r="http://schemas.openxmlformats.org/officeDocument/2006/relationships" xmlns:p="http://schemas.openxmlformats.org/presentationml/2006/main">
  <p:tag name="AS_UNIQUEID" val="80"/>
</p:tagLst>
</file>

<file path=ppt/tags/tag155.xml><?xml version="1.0" encoding="utf-8"?>
<p:tagLst xmlns:a="http://schemas.openxmlformats.org/drawingml/2006/main" xmlns:r="http://schemas.openxmlformats.org/officeDocument/2006/relationships" xmlns:p="http://schemas.openxmlformats.org/presentationml/2006/main">
  <p:tag name="AS_UNIQUEID" val="214"/>
</p:tagLst>
</file>

<file path=ppt/tags/tag156.xml><?xml version="1.0" encoding="utf-8"?>
<p:tagLst xmlns:a="http://schemas.openxmlformats.org/drawingml/2006/main" xmlns:r="http://schemas.openxmlformats.org/officeDocument/2006/relationships" xmlns:p="http://schemas.openxmlformats.org/presentationml/2006/main">
  <p:tag name="AS_UNIQUEID" val="215"/>
</p:tagLst>
</file>

<file path=ppt/tags/tag157.xml><?xml version="1.0" encoding="utf-8"?>
<p:tagLst xmlns:a="http://schemas.openxmlformats.org/drawingml/2006/main" xmlns:r="http://schemas.openxmlformats.org/officeDocument/2006/relationships" xmlns:p="http://schemas.openxmlformats.org/presentationml/2006/main">
  <p:tag name="AS_UNIQUEID" val="81"/>
</p:tagLst>
</file>

<file path=ppt/tags/tag158.xml><?xml version="1.0" encoding="utf-8"?>
<p:tagLst xmlns:a="http://schemas.openxmlformats.org/drawingml/2006/main" xmlns:r="http://schemas.openxmlformats.org/officeDocument/2006/relationships" xmlns:p="http://schemas.openxmlformats.org/presentationml/2006/main">
  <p:tag name="AS_UNIQUEID" val="216"/>
</p:tagLst>
</file>

<file path=ppt/tags/tag159.xml><?xml version="1.0" encoding="utf-8"?>
<p:tagLst xmlns:a="http://schemas.openxmlformats.org/drawingml/2006/main" xmlns:r="http://schemas.openxmlformats.org/officeDocument/2006/relationships" xmlns:p="http://schemas.openxmlformats.org/presentationml/2006/main">
  <p:tag name="AS_UNIQUEID" val="217"/>
</p:tagLst>
</file>

<file path=ppt/tags/tag16.xml><?xml version="1.0" encoding="utf-8"?>
<p:tagLst xmlns:a="http://schemas.openxmlformats.org/drawingml/2006/main" xmlns:r="http://schemas.openxmlformats.org/officeDocument/2006/relationships" xmlns:p="http://schemas.openxmlformats.org/presentationml/2006/main">
  <p:tag name="AS_UNIQUEID" val="324"/>
</p:tagLst>
</file>

<file path=ppt/tags/tag160.xml><?xml version="1.0" encoding="utf-8"?>
<p:tagLst xmlns:a="http://schemas.openxmlformats.org/drawingml/2006/main" xmlns:r="http://schemas.openxmlformats.org/officeDocument/2006/relationships" xmlns:p="http://schemas.openxmlformats.org/presentationml/2006/main">
  <p:tag name="AS_UNIQUEID" val="82"/>
</p:tagLst>
</file>

<file path=ppt/tags/tag161.xml><?xml version="1.0" encoding="utf-8"?>
<p:tagLst xmlns:a="http://schemas.openxmlformats.org/drawingml/2006/main" xmlns:r="http://schemas.openxmlformats.org/officeDocument/2006/relationships" xmlns:p="http://schemas.openxmlformats.org/presentationml/2006/main">
  <p:tag name="AS_UNIQUEID" val="83"/>
</p:tagLst>
</file>

<file path=ppt/tags/tag162.xml><?xml version="1.0" encoding="utf-8"?>
<p:tagLst xmlns:a="http://schemas.openxmlformats.org/drawingml/2006/main" xmlns:r="http://schemas.openxmlformats.org/officeDocument/2006/relationships" xmlns:p="http://schemas.openxmlformats.org/presentationml/2006/main">
  <p:tag name="AS_UNIQUEID" val="218"/>
</p:tagLst>
</file>

<file path=ppt/tags/tag163.xml><?xml version="1.0" encoding="utf-8"?>
<p:tagLst xmlns:a="http://schemas.openxmlformats.org/drawingml/2006/main" xmlns:r="http://schemas.openxmlformats.org/officeDocument/2006/relationships" xmlns:p="http://schemas.openxmlformats.org/presentationml/2006/main">
  <p:tag name="AS_UNIQUEID" val="219"/>
</p:tagLst>
</file>

<file path=ppt/tags/tag164.xml><?xml version="1.0" encoding="utf-8"?>
<p:tagLst xmlns:a="http://schemas.openxmlformats.org/drawingml/2006/main" xmlns:r="http://schemas.openxmlformats.org/officeDocument/2006/relationships" xmlns:p="http://schemas.openxmlformats.org/presentationml/2006/main">
  <p:tag name="AS_UNIQUEID" val="84"/>
</p:tagLst>
</file>

<file path=ppt/tags/tag165.xml><?xml version="1.0" encoding="utf-8"?>
<p:tagLst xmlns:a="http://schemas.openxmlformats.org/drawingml/2006/main" xmlns:r="http://schemas.openxmlformats.org/officeDocument/2006/relationships" xmlns:p="http://schemas.openxmlformats.org/presentationml/2006/main">
  <p:tag name="AS_UNIQUEID" val="220"/>
</p:tagLst>
</file>

<file path=ppt/tags/tag166.xml><?xml version="1.0" encoding="utf-8"?>
<p:tagLst xmlns:a="http://schemas.openxmlformats.org/drawingml/2006/main" xmlns:r="http://schemas.openxmlformats.org/officeDocument/2006/relationships" xmlns:p="http://schemas.openxmlformats.org/presentationml/2006/main">
  <p:tag name="AS_UNIQUEID" val="221"/>
</p:tagLst>
</file>

<file path=ppt/tags/tag167.xml><?xml version="1.0" encoding="utf-8"?>
<p:tagLst xmlns:a="http://schemas.openxmlformats.org/drawingml/2006/main" xmlns:r="http://schemas.openxmlformats.org/officeDocument/2006/relationships" xmlns:p="http://schemas.openxmlformats.org/presentationml/2006/main">
  <p:tag name="AS_UNIQUEID" val="85"/>
</p:tagLst>
</file>

<file path=ppt/tags/tag168.xml><?xml version="1.0" encoding="utf-8"?>
<p:tagLst xmlns:a="http://schemas.openxmlformats.org/drawingml/2006/main" xmlns:r="http://schemas.openxmlformats.org/officeDocument/2006/relationships" xmlns:p="http://schemas.openxmlformats.org/presentationml/2006/main">
  <p:tag name="AS_UNIQUEID" val="86"/>
</p:tagLst>
</file>

<file path=ppt/tags/tag169.xml><?xml version="1.0" encoding="utf-8"?>
<p:tagLst xmlns:a="http://schemas.openxmlformats.org/drawingml/2006/main" xmlns:r="http://schemas.openxmlformats.org/officeDocument/2006/relationships" xmlns:p="http://schemas.openxmlformats.org/presentationml/2006/main">
  <p:tag name="AS_UNIQUEID" val="222"/>
</p:tagLst>
</file>

<file path=ppt/tags/tag17.xml><?xml version="1.0" encoding="utf-8"?>
<p:tagLst xmlns:a="http://schemas.openxmlformats.org/drawingml/2006/main" xmlns:r="http://schemas.openxmlformats.org/officeDocument/2006/relationships" xmlns:p="http://schemas.openxmlformats.org/presentationml/2006/main">
  <p:tag name="AS_UNIQUEID" val="326"/>
</p:tagLst>
</file>

<file path=ppt/tags/tag170.xml><?xml version="1.0" encoding="utf-8"?>
<p:tagLst xmlns:a="http://schemas.openxmlformats.org/drawingml/2006/main" xmlns:r="http://schemas.openxmlformats.org/officeDocument/2006/relationships" xmlns:p="http://schemas.openxmlformats.org/presentationml/2006/main">
  <p:tag name="AS_UNIQUEID" val="223"/>
</p:tagLst>
</file>

<file path=ppt/tags/tag171.xml><?xml version="1.0" encoding="utf-8"?>
<p:tagLst xmlns:a="http://schemas.openxmlformats.org/drawingml/2006/main" xmlns:r="http://schemas.openxmlformats.org/officeDocument/2006/relationships" xmlns:p="http://schemas.openxmlformats.org/presentationml/2006/main">
  <p:tag name="AS_UNIQUEID" val="87"/>
</p:tagLst>
</file>

<file path=ppt/tags/tag172.xml><?xml version="1.0" encoding="utf-8"?>
<p:tagLst xmlns:a="http://schemas.openxmlformats.org/drawingml/2006/main" xmlns:r="http://schemas.openxmlformats.org/officeDocument/2006/relationships" xmlns:p="http://schemas.openxmlformats.org/presentationml/2006/main">
  <p:tag name="AS_UNIQUEID" val="88"/>
</p:tagLst>
</file>

<file path=ppt/tags/tag173.xml><?xml version="1.0" encoding="utf-8"?>
<p:tagLst xmlns:a="http://schemas.openxmlformats.org/drawingml/2006/main" xmlns:r="http://schemas.openxmlformats.org/officeDocument/2006/relationships" xmlns:p="http://schemas.openxmlformats.org/presentationml/2006/main">
  <p:tag name="AS_UNIQUEID" val="224"/>
</p:tagLst>
</file>

<file path=ppt/tags/tag174.xml><?xml version="1.0" encoding="utf-8"?>
<p:tagLst xmlns:a="http://schemas.openxmlformats.org/drawingml/2006/main" xmlns:r="http://schemas.openxmlformats.org/officeDocument/2006/relationships" xmlns:p="http://schemas.openxmlformats.org/presentationml/2006/main">
  <p:tag name="AS_UNIQUEID" val="225"/>
</p:tagLst>
</file>

<file path=ppt/tags/tag175.xml><?xml version="1.0" encoding="utf-8"?>
<p:tagLst xmlns:a="http://schemas.openxmlformats.org/drawingml/2006/main" xmlns:r="http://schemas.openxmlformats.org/officeDocument/2006/relationships" xmlns:p="http://schemas.openxmlformats.org/presentationml/2006/main">
  <p:tag name="AS_UNIQUEID" val="89"/>
</p:tagLst>
</file>

<file path=ppt/tags/tag176.xml><?xml version="1.0" encoding="utf-8"?>
<p:tagLst xmlns:a="http://schemas.openxmlformats.org/drawingml/2006/main" xmlns:r="http://schemas.openxmlformats.org/officeDocument/2006/relationships" xmlns:p="http://schemas.openxmlformats.org/presentationml/2006/main">
  <p:tag name="AS_UNIQUEID" val="90"/>
</p:tagLst>
</file>

<file path=ppt/tags/tag177.xml><?xml version="1.0" encoding="utf-8"?>
<p:tagLst xmlns:a="http://schemas.openxmlformats.org/drawingml/2006/main" xmlns:r="http://schemas.openxmlformats.org/officeDocument/2006/relationships" xmlns:p="http://schemas.openxmlformats.org/presentationml/2006/main">
  <p:tag name="AS_UNIQUEID" val="226"/>
</p:tagLst>
</file>

<file path=ppt/tags/tag178.xml><?xml version="1.0" encoding="utf-8"?>
<p:tagLst xmlns:a="http://schemas.openxmlformats.org/drawingml/2006/main" xmlns:r="http://schemas.openxmlformats.org/officeDocument/2006/relationships" xmlns:p="http://schemas.openxmlformats.org/presentationml/2006/main">
  <p:tag name="AS_UNIQUEID" val="227"/>
</p:tagLst>
</file>

<file path=ppt/tags/tag179.xml><?xml version="1.0" encoding="utf-8"?>
<p:tagLst xmlns:a="http://schemas.openxmlformats.org/drawingml/2006/main" xmlns:r="http://schemas.openxmlformats.org/officeDocument/2006/relationships" xmlns:p="http://schemas.openxmlformats.org/presentationml/2006/main">
  <p:tag name="AS_UNIQUEID" val="91"/>
</p:tagLst>
</file>

<file path=ppt/tags/tag18.xml><?xml version="1.0" encoding="utf-8"?>
<p:tagLst xmlns:a="http://schemas.openxmlformats.org/drawingml/2006/main" xmlns:r="http://schemas.openxmlformats.org/officeDocument/2006/relationships" xmlns:p="http://schemas.openxmlformats.org/presentationml/2006/main">
  <p:tag name="AS_UNIQUEID" val="327"/>
</p:tagLst>
</file>

<file path=ppt/tags/tag180.xml><?xml version="1.0" encoding="utf-8"?>
<p:tagLst xmlns:a="http://schemas.openxmlformats.org/drawingml/2006/main" xmlns:r="http://schemas.openxmlformats.org/officeDocument/2006/relationships" xmlns:p="http://schemas.openxmlformats.org/presentationml/2006/main">
  <p:tag name="AS_UNIQUEID" val="92"/>
</p:tagLst>
</file>

<file path=ppt/tags/tag181.xml><?xml version="1.0" encoding="utf-8"?>
<p:tagLst xmlns:a="http://schemas.openxmlformats.org/drawingml/2006/main" xmlns:r="http://schemas.openxmlformats.org/officeDocument/2006/relationships" xmlns:p="http://schemas.openxmlformats.org/presentationml/2006/main">
  <p:tag name="AS_UNIQUEID" val="228"/>
</p:tagLst>
</file>

<file path=ppt/tags/tag182.xml><?xml version="1.0" encoding="utf-8"?>
<p:tagLst xmlns:a="http://schemas.openxmlformats.org/drawingml/2006/main" xmlns:r="http://schemas.openxmlformats.org/officeDocument/2006/relationships" xmlns:p="http://schemas.openxmlformats.org/presentationml/2006/main">
  <p:tag name="AS_UNIQUEID" val="229"/>
</p:tagLst>
</file>

<file path=ppt/tags/tag183.xml><?xml version="1.0" encoding="utf-8"?>
<p:tagLst xmlns:a="http://schemas.openxmlformats.org/drawingml/2006/main" xmlns:r="http://schemas.openxmlformats.org/officeDocument/2006/relationships" xmlns:p="http://schemas.openxmlformats.org/presentationml/2006/main">
  <p:tag name="AS_UNIQUEID" val="93"/>
</p:tagLst>
</file>

<file path=ppt/tags/tag184.xml><?xml version="1.0" encoding="utf-8"?>
<p:tagLst xmlns:a="http://schemas.openxmlformats.org/drawingml/2006/main" xmlns:r="http://schemas.openxmlformats.org/officeDocument/2006/relationships" xmlns:p="http://schemas.openxmlformats.org/presentationml/2006/main">
  <p:tag name="AS_UNIQUEID" val="94"/>
</p:tagLst>
</file>

<file path=ppt/tags/tag185.xml><?xml version="1.0" encoding="utf-8"?>
<p:tagLst xmlns:a="http://schemas.openxmlformats.org/drawingml/2006/main" xmlns:r="http://schemas.openxmlformats.org/officeDocument/2006/relationships" xmlns:p="http://schemas.openxmlformats.org/presentationml/2006/main">
  <p:tag name="AS_UNIQUEID" val="230"/>
</p:tagLst>
</file>

<file path=ppt/tags/tag186.xml><?xml version="1.0" encoding="utf-8"?>
<p:tagLst xmlns:a="http://schemas.openxmlformats.org/drawingml/2006/main" xmlns:r="http://schemas.openxmlformats.org/officeDocument/2006/relationships" xmlns:p="http://schemas.openxmlformats.org/presentationml/2006/main">
  <p:tag name="AS_UNIQUEID" val="231"/>
</p:tagLst>
</file>

<file path=ppt/tags/tag187.xml><?xml version="1.0" encoding="utf-8"?>
<p:tagLst xmlns:a="http://schemas.openxmlformats.org/drawingml/2006/main" xmlns:r="http://schemas.openxmlformats.org/officeDocument/2006/relationships" xmlns:p="http://schemas.openxmlformats.org/presentationml/2006/main">
  <p:tag name="AS_UNIQUEID" val="95"/>
</p:tagLst>
</file>

<file path=ppt/tags/tag188.xml><?xml version="1.0" encoding="utf-8"?>
<p:tagLst xmlns:a="http://schemas.openxmlformats.org/drawingml/2006/main" xmlns:r="http://schemas.openxmlformats.org/officeDocument/2006/relationships" xmlns:p="http://schemas.openxmlformats.org/presentationml/2006/main">
  <p:tag name="AS_UNIQUEID" val="232"/>
</p:tagLst>
</file>

<file path=ppt/tags/tag189.xml><?xml version="1.0" encoding="utf-8"?>
<p:tagLst xmlns:a="http://schemas.openxmlformats.org/drawingml/2006/main" xmlns:r="http://schemas.openxmlformats.org/officeDocument/2006/relationships" xmlns:p="http://schemas.openxmlformats.org/presentationml/2006/main">
  <p:tag name="AS_UNIQUEID" val="233"/>
</p:tagLst>
</file>

<file path=ppt/tags/tag19.xml><?xml version="1.0" encoding="utf-8"?>
<p:tagLst xmlns:a="http://schemas.openxmlformats.org/drawingml/2006/main" xmlns:r="http://schemas.openxmlformats.org/officeDocument/2006/relationships" xmlns:p="http://schemas.openxmlformats.org/presentationml/2006/main">
  <p:tag name="AS_UNIQUEID" val="328"/>
</p:tagLst>
</file>

<file path=ppt/tags/tag190.xml><?xml version="1.0" encoding="utf-8"?>
<p:tagLst xmlns:a="http://schemas.openxmlformats.org/drawingml/2006/main" xmlns:r="http://schemas.openxmlformats.org/officeDocument/2006/relationships" xmlns:p="http://schemas.openxmlformats.org/presentationml/2006/main">
  <p:tag name="AS_UNIQUEID" val="96"/>
</p:tagLst>
</file>

<file path=ppt/tags/tag191.xml><?xml version="1.0" encoding="utf-8"?>
<p:tagLst xmlns:a="http://schemas.openxmlformats.org/drawingml/2006/main" xmlns:r="http://schemas.openxmlformats.org/officeDocument/2006/relationships" xmlns:p="http://schemas.openxmlformats.org/presentationml/2006/main">
  <p:tag name="AS_UNIQUEID" val="97"/>
</p:tagLst>
</file>

<file path=ppt/tags/tag192.xml><?xml version="1.0" encoding="utf-8"?>
<p:tagLst xmlns:a="http://schemas.openxmlformats.org/drawingml/2006/main" xmlns:r="http://schemas.openxmlformats.org/officeDocument/2006/relationships" xmlns:p="http://schemas.openxmlformats.org/presentationml/2006/main">
  <p:tag name="AS_UNIQUEID" val="234"/>
</p:tagLst>
</file>

<file path=ppt/tags/tag193.xml><?xml version="1.0" encoding="utf-8"?>
<p:tagLst xmlns:a="http://schemas.openxmlformats.org/drawingml/2006/main" xmlns:r="http://schemas.openxmlformats.org/officeDocument/2006/relationships" xmlns:p="http://schemas.openxmlformats.org/presentationml/2006/main">
  <p:tag name="AS_UNIQUEID" val="235"/>
</p:tagLst>
</file>

<file path=ppt/tags/tag194.xml><?xml version="1.0" encoding="utf-8"?>
<p:tagLst xmlns:a="http://schemas.openxmlformats.org/drawingml/2006/main" xmlns:r="http://schemas.openxmlformats.org/officeDocument/2006/relationships" xmlns:p="http://schemas.openxmlformats.org/presentationml/2006/main">
  <p:tag name="AS_UNIQUEID" val="98"/>
</p:tagLst>
</file>

<file path=ppt/tags/tag195.xml><?xml version="1.0" encoding="utf-8"?>
<p:tagLst xmlns:a="http://schemas.openxmlformats.org/drawingml/2006/main" xmlns:r="http://schemas.openxmlformats.org/officeDocument/2006/relationships" xmlns:p="http://schemas.openxmlformats.org/presentationml/2006/main">
  <p:tag name="AS_UNIQUEID" val="236"/>
</p:tagLst>
</file>

<file path=ppt/tags/tag196.xml><?xml version="1.0" encoding="utf-8"?>
<p:tagLst xmlns:a="http://schemas.openxmlformats.org/drawingml/2006/main" xmlns:r="http://schemas.openxmlformats.org/officeDocument/2006/relationships" xmlns:p="http://schemas.openxmlformats.org/presentationml/2006/main">
  <p:tag name="AS_UNIQUEID" val="237"/>
</p:tagLst>
</file>

<file path=ppt/tags/tag197.xml><?xml version="1.0" encoding="utf-8"?>
<p:tagLst xmlns:a="http://schemas.openxmlformats.org/drawingml/2006/main" xmlns:r="http://schemas.openxmlformats.org/officeDocument/2006/relationships" xmlns:p="http://schemas.openxmlformats.org/presentationml/2006/main">
  <p:tag name="AS_UNIQUEID" val="99"/>
</p:tagLst>
</file>

<file path=ppt/tags/tag198.xml><?xml version="1.0" encoding="utf-8"?>
<p:tagLst xmlns:a="http://schemas.openxmlformats.org/drawingml/2006/main" xmlns:r="http://schemas.openxmlformats.org/officeDocument/2006/relationships" xmlns:p="http://schemas.openxmlformats.org/presentationml/2006/main">
  <p:tag name="AS_UNIQUEID" val="100"/>
</p:tagLst>
</file>

<file path=ppt/tags/tag199.xml><?xml version="1.0" encoding="utf-8"?>
<p:tagLst xmlns:a="http://schemas.openxmlformats.org/drawingml/2006/main" xmlns:r="http://schemas.openxmlformats.org/officeDocument/2006/relationships" xmlns:p="http://schemas.openxmlformats.org/presentationml/2006/main">
  <p:tag name="AS_UNIQUEID" val="238"/>
</p:tagLst>
</file>

<file path=ppt/tags/tag2.xml><?xml version="1.0" encoding="utf-8"?>
<p:tagLst xmlns:a="http://schemas.openxmlformats.org/drawingml/2006/main" xmlns:r="http://schemas.openxmlformats.org/officeDocument/2006/relationships" xmlns:p="http://schemas.openxmlformats.org/presentationml/2006/main">
  <p:tag name="AS_UNIQUEID" val="383"/>
</p:tagLst>
</file>

<file path=ppt/tags/tag20.xml><?xml version="1.0" encoding="utf-8"?>
<p:tagLst xmlns:a="http://schemas.openxmlformats.org/drawingml/2006/main" xmlns:r="http://schemas.openxmlformats.org/officeDocument/2006/relationships" xmlns:p="http://schemas.openxmlformats.org/presentationml/2006/main">
  <p:tag name="AS_UNIQUEID" val="329"/>
</p:tagLst>
</file>

<file path=ppt/tags/tag200.xml><?xml version="1.0" encoding="utf-8"?>
<p:tagLst xmlns:a="http://schemas.openxmlformats.org/drawingml/2006/main" xmlns:r="http://schemas.openxmlformats.org/officeDocument/2006/relationships" xmlns:p="http://schemas.openxmlformats.org/presentationml/2006/main">
  <p:tag name="AS_UNIQUEID" val="239"/>
</p:tagLst>
</file>

<file path=ppt/tags/tag201.xml><?xml version="1.0" encoding="utf-8"?>
<p:tagLst xmlns:a="http://schemas.openxmlformats.org/drawingml/2006/main" xmlns:r="http://schemas.openxmlformats.org/officeDocument/2006/relationships" xmlns:p="http://schemas.openxmlformats.org/presentationml/2006/main">
  <p:tag name="AS_UNIQUEID" val="240"/>
</p:tagLst>
</file>

<file path=ppt/tags/tag202.xml><?xml version="1.0" encoding="utf-8"?>
<p:tagLst xmlns:a="http://schemas.openxmlformats.org/drawingml/2006/main" xmlns:r="http://schemas.openxmlformats.org/officeDocument/2006/relationships" xmlns:p="http://schemas.openxmlformats.org/presentationml/2006/main">
  <p:tag name="AS_UNIQUEID" val="101"/>
</p:tagLst>
</file>

<file path=ppt/tags/tag203.xml><?xml version="1.0" encoding="utf-8"?>
<p:tagLst xmlns:a="http://schemas.openxmlformats.org/drawingml/2006/main" xmlns:r="http://schemas.openxmlformats.org/officeDocument/2006/relationships" xmlns:p="http://schemas.openxmlformats.org/presentationml/2006/main">
  <p:tag name="AS_UNIQUEID" val="102"/>
</p:tagLst>
</file>

<file path=ppt/tags/tag204.xml><?xml version="1.0" encoding="utf-8"?>
<p:tagLst xmlns:a="http://schemas.openxmlformats.org/drawingml/2006/main" xmlns:r="http://schemas.openxmlformats.org/officeDocument/2006/relationships" xmlns:p="http://schemas.openxmlformats.org/presentationml/2006/main">
  <p:tag name="AS_UNIQUEID" val="241"/>
</p:tagLst>
</file>

<file path=ppt/tags/tag205.xml><?xml version="1.0" encoding="utf-8"?>
<p:tagLst xmlns:a="http://schemas.openxmlformats.org/drawingml/2006/main" xmlns:r="http://schemas.openxmlformats.org/officeDocument/2006/relationships" xmlns:p="http://schemas.openxmlformats.org/presentationml/2006/main">
  <p:tag name="AS_UNIQUEID" val="242"/>
</p:tagLst>
</file>

<file path=ppt/tags/tag206.xml><?xml version="1.0" encoding="utf-8"?>
<p:tagLst xmlns:a="http://schemas.openxmlformats.org/drawingml/2006/main" xmlns:r="http://schemas.openxmlformats.org/officeDocument/2006/relationships" xmlns:p="http://schemas.openxmlformats.org/presentationml/2006/main">
  <p:tag name="AS_UNIQUEID" val="103"/>
</p:tagLst>
</file>

<file path=ppt/tags/tag207.xml><?xml version="1.0" encoding="utf-8"?>
<p:tagLst xmlns:a="http://schemas.openxmlformats.org/drawingml/2006/main" xmlns:r="http://schemas.openxmlformats.org/officeDocument/2006/relationships" xmlns:p="http://schemas.openxmlformats.org/presentationml/2006/main">
  <p:tag name="AS_UNIQUEID" val="104"/>
</p:tagLst>
</file>

<file path=ppt/tags/tag208.xml><?xml version="1.0" encoding="utf-8"?>
<p:tagLst xmlns:a="http://schemas.openxmlformats.org/drawingml/2006/main" xmlns:r="http://schemas.openxmlformats.org/officeDocument/2006/relationships" xmlns:p="http://schemas.openxmlformats.org/presentationml/2006/main">
  <p:tag name="AS_UNIQUEID" val="243"/>
</p:tagLst>
</file>

<file path=ppt/tags/tag209.xml><?xml version="1.0" encoding="utf-8"?>
<p:tagLst xmlns:a="http://schemas.openxmlformats.org/drawingml/2006/main" xmlns:r="http://schemas.openxmlformats.org/officeDocument/2006/relationships" xmlns:p="http://schemas.openxmlformats.org/presentationml/2006/main">
  <p:tag name="AS_UNIQUEID" val="244"/>
</p:tagLst>
</file>

<file path=ppt/tags/tag21.xml><?xml version="1.0" encoding="utf-8"?>
<p:tagLst xmlns:a="http://schemas.openxmlformats.org/drawingml/2006/main" xmlns:r="http://schemas.openxmlformats.org/officeDocument/2006/relationships" xmlns:p="http://schemas.openxmlformats.org/presentationml/2006/main">
  <p:tag name="AS_UNIQUEID" val="330"/>
</p:tagLst>
</file>

<file path=ppt/tags/tag210.xml><?xml version="1.0" encoding="utf-8"?>
<p:tagLst xmlns:a="http://schemas.openxmlformats.org/drawingml/2006/main" xmlns:r="http://schemas.openxmlformats.org/officeDocument/2006/relationships" xmlns:p="http://schemas.openxmlformats.org/presentationml/2006/main">
  <p:tag name="AS_UNIQUEID" val="105"/>
</p:tagLst>
</file>

<file path=ppt/tags/tag211.xml><?xml version="1.0" encoding="utf-8"?>
<p:tagLst xmlns:a="http://schemas.openxmlformats.org/drawingml/2006/main" xmlns:r="http://schemas.openxmlformats.org/officeDocument/2006/relationships" xmlns:p="http://schemas.openxmlformats.org/presentationml/2006/main">
  <p:tag name="AS_UNIQUEID" val="245"/>
</p:tagLst>
</file>

<file path=ppt/tags/tag212.xml><?xml version="1.0" encoding="utf-8"?>
<p:tagLst xmlns:a="http://schemas.openxmlformats.org/drawingml/2006/main" xmlns:r="http://schemas.openxmlformats.org/officeDocument/2006/relationships" xmlns:p="http://schemas.openxmlformats.org/presentationml/2006/main">
  <p:tag name="AS_UNIQUEID" val="246"/>
</p:tagLst>
</file>

<file path=ppt/tags/tag213.xml><?xml version="1.0" encoding="utf-8"?>
<p:tagLst xmlns:a="http://schemas.openxmlformats.org/drawingml/2006/main" xmlns:r="http://schemas.openxmlformats.org/officeDocument/2006/relationships" xmlns:p="http://schemas.openxmlformats.org/presentationml/2006/main">
  <p:tag name="AS_UNIQUEID" val="106"/>
</p:tagLst>
</file>

<file path=ppt/tags/tag214.xml><?xml version="1.0" encoding="utf-8"?>
<p:tagLst xmlns:a="http://schemas.openxmlformats.org/drawingml/2006/main" xmlns:r="http://schemas.openxmlformats.org/officeDocument/2006/relationships" xmlns:p="http://schemas.openxmlformats.org/presentationml/2006/main">
  <p:tag name="AS_UNIQUEID" val="107"/>
</p:tagLst>
</file>

<file path=ppt/tags/tag215.xml><?xml version="1.0" encoding="utf-8"?>
<p:tagLst xmlns:a="http://schemas.openxmlformats.org/drawingml/2006/main" xmlns:r="http://schemas.openxmlformats.org/officeDocument/2006/relationships" xmlns:p="http://schemas.openxmlformats.org/presentationml/2006/main">
  <p:tag name="AS_UNIQUEID" val="247"/>
</p:tagLst>
</file>

<file path=ppt/tags/tag216.xml><?xml version="1.0" encoding="utf-8"?>
<p:tagLst xmlns:a="http://schemas.openxmlformats.org/drawingml/2006/main" xmlns:r="http://schemas.openxmlformats.org/officeDocument/2006/relationships" xmlns:p="http://schemas.openxmlformats.org/presentationml/2006/main">
  <p:tag name="AS_UNIQUEID" val="248"/>
</p:tagLst>
</file>

<file path=ppt/tags/tag217.xml><?xml version="1.0" encoding="utf-8"?>
<p:tagLst xmlns:a="http://schemas.openxmlformats.org/drawingml/2006/main" xmlns:r="http://schemas.openxmlformats.org/officeDocument/2006/relationships" xmlns:p="http://schemas.openxmlformats.org/presentationml/2006/main">
  <p:tag name="AS_UNIQUEID" val="108"/>
</p:tagLst>
</file>

<file path=ppt/tags/tag218.xml><?xml version="1.0" encoding="utf-8"?>
<p:tagLst xmlns:a="http://schemas.openxmlformats.org/drawingml/2006/main" xmlns:r="http://schemas.openxmlformats.org/officeDocument/2006/relationships" xmlns:p="http://schemas.openxmlformats.org/presentationml/2006/main">
  <p:tag name="AS_UNIQUEID" val="249"/>
</p:tagLst>
</file>

<file path=ppt/tags/tag219.xml><?xml version="1.0" encoding="utf-8"?>
<p:tagLst xmlns:a="http://schemas.openxmlformats.org/drawingml/2006/main" xmlns:r="http://schemas.openxmlformats.org/officeDocument/2006/relationships" xmlns:p="http://schemas.openxmlformats.org/presentationml/2006/main">
  <p:tag name="AS_UNIQUEID" val="250"/>
</p:tagLst>
</file>

<file path=ppt/tags/tag22.xml><?xml version="1.0" encoding="utf-8"?>
<p:tagLst xmlns:a="http://schemas.openxmlformats.org/drawingml/2006/main" xmlns:r="http://schemas.openxmlformats.org/officeDocument/2006/relationships" xmlns:p="http://schemas.openxmlformats.org/presentationml/2006/main">
  <p:tag name="AS_UNIQUEID" val="332"/>
</p:tagLst>
</file>

<file path=ppt/tags/tag220.xml><?xml version="1.0" encoding="utf-8"?>
<p:tagLst xmlns:a="http://schemas.openxmlformats.org/drawingml/2006/main" xmlns:r="http://schemas.openxmlformats.org/officeDocument/2006/relationships" xmlns:p="http://schemas.openxmlformats.org/presentationml/2006/main">
  <p:tag name="AS_UNIQUEID" val="109"/>
</p:tagLst>
</file>

<file path=ppt/tags/tag221.xml><?xml version="1.0" encoding="utf-8"?>
<p:tagLst xmlns:a="http://schemas.openxmlformats.org/drawingml/2006/main" xmlns:r="http://schemas.openxmlformats.org/officeDocument/2006/relationships" xmlns:p="http://schemas.openxmlformats.org/presentationml/2006/main">
  <p:tag name="AS_UNIQUEID" val="110"/>
</p:tagLst>
</file>

<file path=ppt/tags/tag222.xml><?xml version="1.0" encoding="utf-8"?>
<p:tagLst xmlns:a="http://schemas.openxmlformats.org/drawingml/2006/main" xmlns:r="http://schemas.openxmlformats.org/officeDocument/2006/relationships" xmlns:p="http://schemas.openxmlformats.org/presentationml/2006/main">
  <p:tag name="AS_UNIQUEID" val="111"/>
</p:tagLst>
</file>

<file path=ppt/tags/tag223.xml><?xml version="1.0" encoding="utf-8"?>
<p:tagLst xmlns:a="http://schemas.openxmlformats.org/drawingml/2006/main" xmlns:r="http://schemas.openxmlformats.org/officeDocument/2006/relationships" xmlns:p="http://schemas.openxmlformats.org/presentationml/2006/main">
  <p:tag name="AS_UNIQUEID" val="112"/>
</p:tagLst>
</file>

<file path=ppt/tags/tag224.xml><?xml version="1.0" encoding="utf-8"?>
<p:tagLst xmlns:a="http://schemas.openxmlformats.org/drawingml/2006/main" xmlns:r="http://schemas.openxmlformats.org/officeDocument/2006/relationships" xmlns:p="http://schemas.openxmlformats.org/presentationml/2006/main">
  <p:tag name="AS_UNIQUEID" val="251"/>
</p:tagLst>
</file>

<file path=ppt/tags/tag225.xml><?xml version="1.0" encoding="utf-8"?>
<p:tagLst xmlns:a="http://schemas.openxmlformats.org/drawingml/2006/main" xmlns:r="http://schemas.openxmlformats.org/officeDocument/2006/relationships" xmlns:p="http://schemas.openxmlformats.org/presentationml/2006/main">
  <p:tag name="AS_UNIQUEID" val="252"/>
</p:tagLst>
</file>

<file path=ppt/tags/tag226.xml><?xml version="1.0" encoding="utf-8"?>
<p:tagLst xmlns:a="http://schemas.openxmlformats.org/drawingml/2006/main" xmlns:r="http://schemas.openxmlformats.org/officeDocument/2006/relationships" xmlns:p="http://schemas.openxmlformats.org/presentationml/2006/main">
  <p:tag name="AS_UNIQUEID" val="113"/>
</p:tagLst>
</file>

<file path=ppt/tags/tag227.xml><?xml version="1.0" encoding="utf-8"?>
<p:tagLst xmlns:a="http://schemas.openxmlformats.org/drawingml/2006/main" xmlns:r="http://schemas.openxmlformats.org/officeDocument/2006/relationships" xmlns:p="http://schemas.openxmlformats.org/presentationml/2006/main">
  <p:tag name="AS_UNIQUEID" val="114"/>
</p:tagLst>
</file>

<file path=ppt/tags/tag228.xml><?xml version="1.0" encoding="utf-8"?>
<p:tagLst xmlns:a="http://schemas.openxmlformats.org/drawingml/2006/main" xmlns:r="http://schemas.openxmlformats.org/officeDocument/2006/relationships" xmlns:p="http://schemas.openxmlformats.org/presentationml/2006/main">
  <p:tag name="AS_UNIQUEID" val="253"/>
</p:tagLst>
</file>

<file path=ppt/tags/tag229.xml><?xml version="1.0" encoding="utf-8"?>
<p:tagLst xmlns:a="http://schemas.openxmlformats.org/drawingml/2006/main" xmlns:r="http://schemas.openxmlformats.org/officeDocument/2006/relationships" xmlns:p="http://schemas.openxmlformats.org/presentationml/2006/main">
  <p:tag name="AS_UNIQUEID" val="254"/>
</p:tagLst>
</file>

<file path=ppt/tags/tag23.xml><?xml version="1.0" encoding="utf-8"?>
<p:tagLst xmlns:a="http://schemas.openxmlformats.org/drawingml/2006/main" xmlns:r="http://schemas.openxmlformats.org/officeDocument/2006/relationships" xmlns:p="http://schemas.openxmlformats.org/presentationml/2006/main">
  <p:tag name="AS_UNIQUEID" val="333"/>
</p:tagLst>
</file>

<file path=ppt/tags/tag230.xml><?xml version="1.0" encoding="utf-8"?>
<p:tagLst xmlns:a="http://schemas.openxmlformats.org/drawingml/2006/main" xmlns:r="http://schemas.openxmlformats.org/officeDocument/2006/relationships" xmlns:p="http://schemas.openxmlformats.org/presentationml/2006/main">
  <p:tag name="AS_UNIQUEID" val="115"/>
</p:tagLst>
</file>

<file path=ppt/tags/tag231.xml><?xml version="1.0" encoding="utf-8"?>
<p:tagLst xmlns:a="http://schemas.openxmlformats.org/drawingml/2006/main" xmlns:r="http://schemas.openxmlformats.org/officeDocument/2006/relationships" xmlns:p="http://schemas.openxmlformats.org/presentationml/2006/main">
  <p:tag name="AS_UNIQUEID" val="255"/>
</p:tagLst>
</file>

<file path=ppt/tags/tag232.xml><?xml version="1.0" encoding="utf-8"?>
<p:tagLst xmlns:a="http://schemas.openxmlformats.org/drawingml/2006/main" xmlns:r="http://schemas.openxmlformats.org/officeDocument/2006/relationships" xmlns:p="http://schemas.openxmlformats.org/presentationml/2006/main">
  <p:tag name="AS_UNIQUEID" val="256"/>
</p:tagLst>
</file>

<file path=ppt/tags/tag233.xml><?xml version="1.0" encoding="utf-8"?>
<p:tagLst xmlns:a="http://schemas.openxmlformats.org/drawingml/2006/main" xmlns:r="http://schemas.openxmlformats.org/officeDocument/2006/relationships" xmlns:p="http://schemas.openxmlformats.org/presentationml/2006/main">
  <p:tag name="AS_UNIQUEID" val="116"/>
</p:tagLst>
</file>

<file path=ppt/tags/tag234.xml><?xml version="1.0" encoding="utf-8"?>
<p:tagLst xmlns:a="http://schemas.openxmlformats.org/drawingml/2006/main" xmlns:r="http://schemas.openxmlformats.org/officeDocument/2006/relationships" xmlns:p="http://schemas.openxmlformats.org/presentationml/2006/main">
  <p:tag name="AS_UNIQUEID" val="117"/>
</p:tagLst>
</file>

<file path=ppt/tags/tag235.xml><?xml version="1.0" encoding="utf-8"?>
<p:tagLst xmlns:a="http://schemas.openxmlformats.org/drawingml/2006/main" xmlns:r="http://schemas.openxmlformats.org/officeDocument/2006/relationships" xmlns:p="http://schemas.openxmlformats.org/presentationml/2006/main">
  <p:tag name="AS_UNIQUEID" val="118"/>
</p:tagLst>
</file>

<file path=ppt/tags/tag236.xml><?xml version="1.0" encoding="utf-8"?>
<p:tagLst xmlns:a="http://schemas.openxmlformats.org/drawingml/2006/main" xmlns:r="http://schemas.openxmlformats.org/officeDocument/2006/relationships" xmlns:p="http://schemas.openxmlformats.org/presentationml/2006/main">
  <p:tag name="AS_UNIQUEID" val="257"/>
</p:tagLst>
</file>

<file path=ppt/tags/tag237.xml><?xml version="1.0" encoding="utf-8"?>
<p:tagLst xmlns:a="http://schemas.openxmlformats.org/drawingml/2006/main" xmlns:r="http://schemas.openxmlformats.org/officeDocument/2006/relationships" xmlns:p="http://schemas.openxmlformats.org/presentationml/2006/main">
  <p:tag name="AS_UNIQUEID" val="258"/>
</p:tagLst>
</file>

<file path=ppt/tags/tag238.xml><?xml version="1.0" encoding="utf-8"?>
<p:tagLst xmlns:a="http://schemas.openxmlformats.org/drawingml/2006/main" xmlns:r="http://schemas.openxmlformats.org/officeDocument/2006/relationships" xmlns:p="http://schemas.openxmlformats.org/presentationml/2006/main">
  <p:tag name="AS_UNIQUEID" val="119"/>
</p:tagLst>
</file>

<file path=ppt/tags/tag239.xml><?xml version="1.0" encoding="utf-8"?>
<p:tagLst xmlns:a="http://schemas.openxmlformats.org/drawingml/2006/main" xmlns:r="http://schemas.openxmlformats.org/officeDocument/2006/relationships" xmlns:p="http://schemas.openxmlformats.org/presentationml/2006/main">
  <p:tag name="AS_UNIQUEID" val="259"/>
</p:tagLst>
</file>

<file path=ppt/tags/tag24.xml><?xml version="1.0" encoding="utf-8"?>
<p:tagLst xmlns:a="http://schemas.openxmlformats.org/drawingml/2006/main" xmlns:r="http://schemas.openxmlformats.org/officeDocument/2006/relationships" xmlns:p="http://schemas.openxmlformats.org/presentationml/2006/main">
  <p:tag name="AS_UNIQUEID" val="334"/>
</p:tagLst>
</file>

<file path=ppt/tags/tag240.xml><?xml version="1.0" encoding="utf-8"?>
<p:tagLst xmlns:a="http://schemas.openxmlformats.org/drawingml/2006/main" xmlns:r="http://schemas.openxmlformats.org/officeDocument/2006/relationships" xmlns:p="http://schemas.openxmlformats.org/presentationml/2006/main">
  <p:tag name="AS_UNIQUEID" val="260"/>
</p:tagLst>
</file>

<file path=ppt/tags/tag241.xml><?xml version="1.0" encoding="utf-8"?>
<p:tagLst xmlns:a="http://schemas.openxmlformats.org/drawingml/2006/main" xmlns:r="http://schemas.openxmlformats.org/officeDocument/2006/relationships" xmlns:p="http://schemas.openxmlformats.org/presentationml/2006/main">
  <p:tag name="AS_UNIQUEID" val="120"/>
</p:tagLst>
</file>

<file path=ppt/tags/tag242.xml><?xml version="1.0" encoding="utf-8"?>
<p:tagLst xmlns:a="http://schemas.openxmlformats.org/drawingml/2006/main" xmlns:r="http://schemas.openxmlformats.org/officeDocument/2006/relationships" xmlns:p="http://schemas.openxmlformats.org/presentationml/2006/main">
  <p:tag name="AS_UNIQUEID" val="261"/>
</p:tagLst>
</file>

<file path=ppt/tags/tag243.xml><?xml version="1.0" encoding="utf-8"?>
<p:tagLst xmlns:a="http://schemas.openxmlformats.org/drawingml/2006/main" xmlns:r="http://schemas.openxmlformats.org/officeDocument/2006/relationships" xmlns:p="http://schemas.openxmlformats.org/presentationml/2006/main">
  <p:tag name="AS_UNIQUEID" val="262"/>
</p:tagLst>
</file>

<file path=ppt/tags/tag244.xml><?xml version="1.0" encoding="utf-8"?>
<p:tagLst xmlns:a="http://schemas.openxmlformats.org/drawingml/2006/main" xmlns:r="http://schemas.openxmlformats.org/officeDocument/2006/relationships" xmlns:p="http://schemas.openxmlformats.org/presentationml/2006/main">
  <p:tag name="AS_UNIQUEID" val="121"/>
</p:tagLst>
</file>

<file path=ppt/tags/tag245.xml><?xml version="1.0" encoding="utf-8"?>
<p:tagLst xmlns:a="http://schemas.openxmlformats.org/drawingml/2006/main" xmlns:r="http://schemas.openxmlformats.org/officeDocument/2006/relationships" xmlns:p="http://schemas.openxmlformats.org/presentationml/2006/main">
  <p:tag name="AS_UNIQUEID" val="122"/>
</p:tagLst>
</file>

<file path=ppt/tags/tag246.xml><?xml version="1.0" encoding="utf-8"?>
<p:tagLst xmlns:a="http://schemas.openxmlformats.org/drawingml/2006/main" xmlns:r="http://schemas.openxmlformats.org/officeDocument/2006/relationships" xmlns:p="http://schemas.openxmlformats.org/presentationml/2006/main">
  <p:tag name="AS_UNIQUEID" val="263"/>
</p:tagLst>
</file>

<file path=ppt/tags/tag247.xml><?xml version="1.0" encoding="utf-8"?>
<p:tagLst xmlns:a="http://schemas.openxmlformats.org/drawingml/2006/main" xmlns:r="http://schemas.openxmlformats.org/officeDocument/2006/relationships" xmlns:p="http://schemas.openxmlformats.org/presentationml/2006/main">
  <p:tag name="AS_UNIQUEID" val="264"/>
</p:tagLst>
</file>

<file path=ppt/tags/tag248.xml><?xml version="1.0" encoding="utf-8"?>
<p:tagLst xmlns:a="http://schemas.openxmlformats.org/drawingml/2006/main" xmlns:r="http://schemas.openxmlformats.org/officeDocument/2006/relationships" xmlns:p="http://schemas.openxmlformats.org/presentationml/2006/main">
  <p:tag name="AS_UNIQUEID" val="123"/>
</p:tagLst>
</file>

<file path=ppt/tags/tag249.xml><?xml version="1.0" encoding="utf-8"?>
<p:tagLst xmlns:a="http://schemas.openxmlformats.org/drawingml/2006/main" xmlns:r="http://schemas.openxmlformats.org/officeDocument/2006/relationships" xmlns:p="http://schemas.openxmlformats.org/presentationml/2006/main">
  <p:tag name="AS_UNIQUEID" val="124"/>
</p:tagLst>
</file>

<file path=ppt/tags/tag25.xml><?xml version="1.0" encoding="utf-8"?>
<p:tagLst xmlns:a="http://schemas.openxmlformats.org/drawingml/2006/main" xmlns:r="http://schemas.openxmlformats.org/officeDocument/2006/relationships" xmlns:p="http://schemas.openxmlformats.org/presentationml/2006/main">
  <p:tag name="AS_UNIQUEID" val="335"/>
</p:tagLst>
</file>

<file path=ppt/tags/tag250.xml><?xml version="1.0" encoding="utf-8"?>
<p:tagLst xmlns:a="http://schemas.openxmlformats.org/drawingml/2006/main" xmlns:r="http://schemas.openxmlformats.org/officeDocument/2006/relationships" xmlns:p="http://schemas.openxmlformats.org/presentationml/2006/main">
  <p:tag name="AS_UNIQUEID" val="125"/>
</p:tagLst>
</file>

<file path=ppt/tags/tag251.xml><?xml version="1.0" encoding="utf-8"?>
<p:tagLst xmlns:a="http://schemas.openxmlformats.org/drawingml/2006/main" xmlns:r="http://schemas.openxmlformats.org/officeDocument/2006/relationships" xmlns:p="http://schemas.openxmlformats.org/presentationml/2006/main">
  <p:tag name="AS_UNIQUEID" val="265"/>
</p:tagLst>
</file>

<file path=ppt/tags/tag252.xml><?xml version="1.0" encoding="utf-8"?>
<p:tagLst xmlns:a="http://schemas.openxmlformats.org/drawingml/2006/main" xmlns:r="http://schemas.openxmlformats.org/officeDocument/2006/relationships" xmlns:p="http://schemas.openxmlformats.org/presentationml/2006/main">
  <p:tag name="AS_UNIQUEID" val="266"/>
</p:tagLst>
</file>

<file path=ppt/tags/tag253.xml><?xml version="1.0" encoding="utf-8"?>
<p:tagLst xmlns:a="http://schemas.openxmlformats.org/drawingml/2006/main" xmlns:r="http://schemas.openxmlformats.org/officeDocument/2006/relationships" xmlns:p="http://schemas.openxmlformats.org/presentationml/2006/main">
  <p:tag name="AS_UNIQUEID" val="126"/>
</p:tagLst>
</file>

<file path=ppt/tags/tag254.xml><?xml version="1.0" encoding="utf-8"?>
<p:tagLst xmlns:a="http://schemas.openxmlformats.org/drawingml/2006/main" xmlns:r="http://schemas.openxmlformats.org/officeDocument/2006/relationships" xmlns:p="http://schemas.openxmlformats.org/presentationml/2006/main">
  <p:tag name="AS_UNIQUEID" val="267"/>
</p:tagLst>
</file>

<file path=ppt/tags/tag255.xml><?xml version="1.0" encoding="utf-8"?>
<p:tagLst xmlns:a="http://schemas.openxmlformats.org/drawingml/2006/main" xmlns:r="http://schemas.openxmlformats.org/officeDocument/2006/relationships" xmlns:p="http://schemas.openxmlformats.org/presentationml/2006/main">
  <p:tag name="AS_UNIQUEID" val="268"/>
</p:tagLst>
</file>

<file path=ppt/tags/tag256.xml><?xml version="1.0" encoding="utf-8"?>
<p:tagLst xmlns:a="http://schemas.openxmlformats.org/drawingml/2006/main" xmlns:r="http://schemas.openxmlformats.org/officeDocument/2006/relationships" xmlns:p="http://schemas.openxmlformats.org/presentationml/2006/main">
  <p:tag name="AS_UNIQUEID" val="127"/>
</p:tagLst>
</file>

<file path=ppt/tags/tag257.xml><?xml version="1.0" encoding="utf-8"?>
<p:tagLst xmlns:a="http://schemas.openxmlformats.org/drawingml/2006/main" xmlns:r="http://schemas.openxmlformats.org/officeDocument/2006/relationships" xmlns:p="http://schemas.openxmlformats.org/presentationml/2006/main">
  <p:tag name="AS_UNIQUEID" val="128"/>
</p:tagLst>
</file>

<file path=ppt/tags/tag258.xml><?xml version="1.0" encoding="utf-8"?>
<p:tagLst xmlns:a="http://schemas.openxmlformats.org/drawingml/2006/main" xmlns:r="http://schemas.openxmlformats.org/officeDocument/2006/relationships" xmlns:p="http://schemas.openxmlformats.org/presentationml/2006/main">
  <p:tag name="AS_UNIQUEID" val="129"/>
</p:tagLst>
</file>

<file path=ppt/tags/tag259.xml><?xml version="1.0" encoding="utf-8"?>
<p:tagLst xmlns:a="http://schemas.openxmlformats.org/drawingml/2006/main" xmlns:r="http://schemas.openxmlformats.org/officeDocument/2006/relationships" xmlns:p="http://schemas.openxmlformats.org/presentationml/2006/main">
  <p:tag name="AS_UNIQUEID" val="130"/>
</p:tagLst>
</file>

<file path=ppt/tags/tag26.xml><?xml version="1.0" encoding="utf-8"?>
<p:tagLst xmlns:a="http://schemas.openxmlformats.org/drawingml/2006/main" xmlns:r="http://schemas.openxmlformats.org/officeDocument/2006/relationships" xmlns:p="http://schemas.openxmlformats.org/presentationml/2006/main">
  <p:tag name="AS_UNIQUEID" val="336"/>
</p:tagLst>
</file>

<file path=ppt/tags/tag260.xml><?xml version="1.0" encoding="utf-8"?>
<p:tagLst xmlns:a="http://schemas.openxmlformats.org/drawingml/2006/main" xmlns:r="http://schemas.openxmlformats.org/officeDocument/2006/relationships" xmlns:p="http://schemas.openxmlformats.org/presentationml/2006/main">
  <p:tag name="AS_UNIQUEID" val="269"/>
</p:tagLst>
</file>

<file path=ppt/tags/tag261.xml><?xml version="1.0" encoding="utf-8"?>
<p:tagLst xmlns:a="http://schemas.openxmlformats.org/drawingml/2006/main" xmlns:r="http://schemas.openxmlformats.org/officeDocument/2006/relationships" xmlns:p="http://schemas.openxmlformats.org/presentationml/2006/main">
  <p:tag name="AS_UNIQUEID" val="270"/>
</p:tagLst>
</file>

<file path=ppt/tags/tag262.xml><?xml version="1.0" encoding="utf-8"?>
<p:tagLst xmlns:a="http://schemas.openxmlformats.org/drawingml/2006/main" xmlns:r="http://schemas.openxmlformats.org/officeDocument/2006/relationships" xmlns:p="http://schemas.openxmlformats.org/presentationml/2006/main">
  <p:tag name="AS_UNIQUEID" val="131"/>
</p:tagLst>
</file>

<file path=ppt/tags/tag263.xml><?xml version="1.0" encoding="utf-8"?>
<p:tagLst xmlns:a="http://schemas.openxmlformats.org/drawingml/2006/main" xmlns:r="http://schemas.openxmlformats.org/officeDocument/2006/relationships" xmlns:p="http://schemas.openxmlformats.org/presentationml/2006/main">
  <p:tag name="AS_UNIQUEID" val="132"/>
</p:tagLst>
</file>

<file path=ppt/tags/tag264.xml><?xml version="1.0" encoding="utf-8"?>
<p:tagLst xmlns:a="http://schemas.openxmlformats.org/drawingml/2006/main" xmlns:r="http://schemas.openxmlformats.org/officeDocument/2006/relationships" xmlns:p="http://schemas.openxmlformats.org/presentationml/2006/main">
  <p:tag name="AS_UNIQUEID" val="271"/>
</p:tagLst>
</file>

<file path=ppt/tags/tag265.xml><?xml version="1.0" encoding="utf-8"?>
<p:tagLst xmlns:a="http://schemas.openxmlformats.org/drawingml/2006/main" xmlns:r="http://schemas.openxmlformats.org/officeDocument/2006/relationships" xmlns:p="http://schemas.openxmlformats.org/presentationml/2006/main">
  <p:tag name="AS_UNIQUEID" val="272"/>
</p:tagLst>
</file>

<file path=ppt/tags/tag266.xml><?xml version="1.0" encoding="utf-8"?>
<p:tagLst xmlns:a="http://schemas.openxmlformats.org/drawingml/2006/main" xmlns:r="http://schemas.openxmlformats.org/officeDocument/2006/relationships" xmlns:p="http://schemas.openxmlformats.org/presentationml/2006/main">
  <p:tag name="AS_UNIQUEID" val="133"/>
</p:tagLst>
</file>

<file path=ppt/tags/tag267.xml><?xml version="1.0" encoding="utf-8"?>
<p:tagLst xmlns:a="http://schemas.openxmlformats.org/drawingml/2006/main" xmlns:r="http://schemas.openxmlformats.org/officeDocument/2006/relationships" xmlns:p="http://schemas.openxmlformats.org/presentationml/2006/main">
  <p:tag name="AS_UNIQUEID" val="273"/>
</p:tagLst>
</file>

<file path=ppt/tags/tag268.xml><?xml version="1.0" encoding="utf-8"?>
<p:tagLst xmlns:a="http://schemas.openxmlformats.org/drawingml/2006/main" xmlns:r="http://schemas.openxmlformats.org/officeDocument/2006/relationships" xmlns:p="http://schemas.openxmlformats.org/presentationml/2006/main">
  <p:tag name="AS_UNIQUEID" val="274"/>
</p:tagLst>
</file>

<file path=ppt/tags/tag269.xml><?xml version="1.0" encoding="utf-8"?>
<p:tagLst xmlns:a="http://schemas.openxmlformats.org/drawingml/2006/main" xmlns:r="http://schemas.openxmlformats.org/officeDocument/2006/relationships" xmlns:p="http://schemas.openxmlformats.org/presentationml/2006/main">
  <p:tag name="AS_UNIQUEID" val="134"/>
</p:tagLst>
</file>

<file path=ppt/tags/tag27.xml><?xml version="1.0" encoding="utf-8"?>
<p:tagLst xmlns:a="http://schemas.openxmlformats.org/drawingml/2006/main" xmlns:r="http://schemas.openxmlformats.org/officeDocument/2006/relationships" xmlns:p="http://schemas.openxmlformats.org/presentationml/2006/main">
  <p:tag name="AS_UNIQUEID" val="337"/>
</p:tagLst>
</file>

<file path=ppt/tags/tag270.xml><?xml version="1.0" encoding="utf-8"?>
<p:tagLst xmlns:a="http://schemas.openxmlformats.org/drawingml/2006/main" xmlns:r="http://schemas.openxmlformats.org/officeDocument/2006/relationships" xmlns:p="http://schemas.openxmlformats.org/presentationml/2006/main">
  <p:tag name="AS_UNIQUEID" val="275"/>
</p:tagLst>
</file>

<file path=ppt/tags/tag271.xml><?xml version="1.0" encoding="utf-8"?>
<p:tagLst xmlns:a="http://schemas.openxmlformats.org/drawingml/2006/main" xmlns:r="http://schemas.openxmlformats.org/officeDocument/2006/relationships" xmlns:p="http://schemas.openxmlformats.org/presentationml/2006/main">
  <p:tag name="AS_UNIQUEID" val="276"/>
</p:tagLst>
</file>

<file path=ppt/tags/tag272.xml><?xml version="1.0" encoding="utf-8"?>
<p:tagLst xmlns:a="http://schemas.openxmlformats.org/drawingml/2006/main" xmlns:r="http://schemas.openxmlformats.org/officeDocument/2006/relationships" xmlns:p="http://schemas.openxmlformats.org/presentationml/2006/main">
  <p:tag name="AS_UNIQUEID" val="135"/>
</p:tagLst>
</file>

<file path=ppt/tags/tag273.xml><?xml version="1.0" encoding="utf-8"?>
<p:tagLst xmlns:a="http://schemas.openxmlformats.org/drawingml/2006/main" xmlns:r="http://schemas.openxmlformats.org/officeDocument/2006/relationships" xmlns:p="http://schemas.openxmlformats.org/presentationml/2006/main">
  <p:tag name="AS_UNIQUEID" val="277"/>
</p:tagLst>
</file>

<file path=ppt/tags/tag274.xml><?xml version="1.0" encoding="utf-8"?>
<p:tagLst xmlns:a="http://schemas.openxmlformats.org/drawingml/2006/main" xmlns:r="http://schemas.openxmlformats.org/officeDocument/2006/relationships" xmlns:p="http://schemas.openxmlformats.org/presentationml/2006/main">
  <p:tag name="AS_UNIQUEID" val="278"/>
</p:tagLst>
</file>

<file path=ppt/tags/tag275.xml><?xml version="1.0" encoding="utf-8"?>
<p:tagLst xmlns:a="http://schemas.openxmlformats.org/drawingml/2006/main" xmlns:r="http://schemas.openxmlformats.org/officeDocument/2006/relationships" xmlns:p="http://schemas.openxmlformats.org/presentationml/2006/main">
  <p:tag name="AS_UNIQUEID" val="136"/>
</p:tagLst>
</file>

<file path=ppt/tags/tag276.xml><?xml version="1.0" encoding="utf-8"?>
<p:tagLst xmlns:a="http://schemas.openxmlformats.org/drawingml/2006/main" xmlns:r="http://schemas.openxmlformats.org/officeDocument/2006/relationships" xmlns:p="http://schemas.openxmlformats.org/presentationml/2006/main">
  <p:tag name="AS_UNIQUEID" val="137"/>
</p:tagLst>
</file>

<file path=ppt/tags/tag277.xml><?xml version="1.0" encoding="utf-8"?>
<p:tagLst xmlns:a="http://schemas.openxmlformats.org/drawingml/2006/main" xmlns:r="http://schemas.openxmlformats.org/officeDocument/2006/relationships" xmlns:p="http://schemas.openxmlformats.org/presentationml/2006/main">
  <p:tag name="AS_UNIQUEID" val="138"/>
</p:tagLst>
</file>

<file path=ppt/tags/tag278.xml><?xml version="1.0" encoding="utf-8"?>
<p:tagLst xmlns:a="http://schemas.openxmlformats.org/drawingml/2006/main" xmlns:r="http://schemas.openxmlformats.org/officeDocument/2006/relationships" xmlns:p="http://schemas.openxmlformats.org/presentationml/2006/main">
  <p:tag name="AS_UNIQUEID" val="139"/>
</p:tagLst>
</file>

<file path=ppt/tags/tag279.xml><?xml version="1.0" encoding="utf-8"?>
<p:tagLst xmlns:a="http://schemas.openxmlformats.org/drawingml/2006/main" xmlns:r="http://schemas.openxmlformats.org/officeDocument/2006/relationships" xmlns:p="http://schemas.openxmlformats.org/presentationml/2006/main">
  <p:tag name="AS_UNIQUEID" val="279"/>
</p:tagLst>
</file>

<file path=ppt/tags/tag28.xml><?xml version="1.0" encoding="utf-8"?>
<p:tagLst xmlns:a="http://schemas.openxmlformats.org/drawingml/2006/main" xmlns:r="http://schemas.openxmlformats.org/officeDocument/2006/relationships" xmlns:p="http://schemas.openxmlformats.org/presentationml/2006/main">
  <p:tag name="AS_UNIQUEID" val="339"/>
</p:tagLst>
</file>

<file path=ppt/tags/tag280.xml><?xml version="1.0" encoding="utf-8"?>
<p:tagLst xmlns:a="http://schemas.openxmlformats.org/drawingml/2006/main" xmlns:r="http://schemas.openxmlformats.org/officeDocument/2006/relationships" xmlns:p="http://schemas.openxmlformats.org/presentationml/2006/main">
  <p:tag name="AS_UNIQUEID" val="280"/>
</p:tagLst>
</file>

<file path=ppt/tags/tag281.xml><?xml version="1.0" encoding="utf-8"?>
<p:tagLst xmlns:a="http://schemas.openxmlformats.org/drawingml/2006/main" xmlns:r="http://schemas.openxmlformats.org/officeDocument/2006/relationships" xmlns:p="http://schemas.openxmlformats.org/presentationml/2006/main">
  <p:tag name="AS_UNIQUEID" val="140"/>
</p:tagLst>
</file>

<file path=ppt/tags/tag282.xml><?xml version="1.0" encoding="utf-8"?>
<p:tagLst xmlns:a="http://schemas.openxmlformats.org/drawingml/2006/main" xmlns:r="http://schemas.openxmlformats.org/officeDocument/2006/relationships" xmlns:p="http://schemas.openxmlformats.org/presentationml/2006/main">
  <p:tag name="AS_UNIQUEID" val="141"/>
</p:tagLst>
</file>

<file path=ppt/tags/tag283.xml><?xml version="1.0" encoding="utf-8"?>
<p:tagLst xmlns:a="http://schemas.openxmlformats.org/drawingml/2006/main" xmlns:r="http://schemas.openxmlformats.org/officeDocument/2006/relationships" xmlns:p="http://schemas.openxmlformats.org/presentationml/2006/main">
  <p:tag name="AS_UNIQUEID" val="281"/>
</p:tagLst>
</file>

<file path=ppt/tags/tag284.xml><?xml version="1.0" encoding="utf-8"?>
<p:tagLst xmlns:a="http://schemas.openxmlformats.org/drawingml/2006/main" xmlns:r="http://schemas.openxmlformats.org/officeDocument/2006/relationships" xmlns:p="http://schemas.openxmlformats.org/presentationml/2006/main">
  <p:tag name="AS_UNIQUEID" val="282"/>
</p:tagLst>
</file>

<file path=ppt/tags/tag285.xml><?xml version="1.0" encoding="utf-8"?>
<p:tagLst xmlns:a="http://schemas.openxmlformats.org/drawingml/2006/main" xmlns:r="http://schemas.openxmlformats.org/officeDocument/2006/relationships" xmlns:p="http://schemas.openxmlformats.org/presentationml/2006/main">
  <p:tag name="AS_UNIQUEID" val="142"/>
</p:tagLst>
</file>

<file path=ppt/tags/tag286.xml><?xml version="1.0" encoding="utf-8"?>
<p:tagLst xmlns:a="http://schemas.openxmlformats.org/drawingml/2006/main" xmlns:r="http://schemas.openxmlformats.org/officeDocument/2006/relationships" xmlns:p="http://schemas.openxmlformats.org/presentationml/2006/main">
  <p:tag name="AS_UNIQUEID" val="283"/>
</p:tagLst>
</file>

<file path=ppt/tags/tag287.xml><?xml version="1.0" encoding="utf-8"?>
<p:tagLst xmlns:a="http://schemas.openxmlformats.org/drawingml/2006/main" xmlns:r="http://schemas.openxmlformats.org/officeDocument/2006/relationships" xmlns:p="http://schemas.openxmlformats.org/presentationml/2006/main">
  <p:tag name="AS_UNIQUEID" val="284"/>
</p:tagLst>
</file>

<file path=ppt/tags/tag288.xml><?xml version="1.0" encoding="utf-8"?>
<p:tagLst xmlns:a="http://schemas.openxmlformats.org/drawingml/2006/main" xmlns:r="http://schemas.openxmlformats.org/officeDocument/2006/relationships" xmlns:p="http://schemas.openxmlformats.org/presentationml/2006/main">
  <p:tag name="AS_UNIQUEID" val="143"/>
</p:tagLst>
</file>

<file path=ppt/tags/tag289.xml><?xml version="1.0" encoding="utf-8"?>
<p:tagLst xmlns:a="http://schemas.openxmlformats.org/drawingml/2006/main" xmlns:r="http://schemas.openxmlformats.org/officeDocument/2006/relationships" xmlns:p="http://schemas.openxmlformats.org/presentationml/2006/main">
  <p:tag name="AS_UNIQUEID" val="285"/>
</p:tagLst>
</file>

<file path=ppt/tags/tag29.xml><?xml version="1.0" encoding="utf-8"?>
<p:tagLst xmlns:a="http://schemas.openxmlformats.org/drawingml/2006/main" xmlns:r="http://schemas.openxmlformats.org/officeDocument/2006/relationships" xmlns:p="http://schemas.openxmlformats.org/presentationml/2006/main">
  <p:tag name="AS_UNIQUEID" val="340"/>
</p:tagLst>
</file>

<file path=ppt/tags/tag290.xml><?xml version="1.0" encoding="utf-8"?>
<p:tagLst xmlns:a="http://schemas.openxmlformats.org/drawingml/2006/main" xmlns:r="http://schemas.openxmlformats.org/officeDocument/2006/relationships" xmlns:p="http://schemas.openxmlformats.org/presentationml/2006/main">
  <p:tag name="AS_UNIQUEID" val="286"/>
</p:tagLst>
</file>

<file path=ppt/tags/tag291.xml><?xml version="1.0" encoding="utf-8"?>
<p:tagLst xmlns:a="http://schemas.openxmlformats.org/drawingml/2006/main" xmlns:r="http://schemas.openxmlformats.org/officeDocument/2006/relationships" xmlns:p="http://schemas.openxmlformats.org/presentationml/2006/main">
  <p:tag name="AS_UNIQUEID" val="144"/>
</p:tagLst>
</file>

<file path=ppt/tags/tag292.xml><?xml version="1.0" encoding="utf-8"?>
<p:tagLst xmlns:a="http://schemas.openxmlformats.org/drawingml/2006/main" xmlns:r="http://schemas.openxmlformats.org/officeDocument/2006/relationships" xmlns:p="http://schemas.openxmlformats.org/presentationml/2006/main">
  <p:tag name="AS_UNIQUEID" val="145"/>
</p:tagLst>
</file>

<file path=ppt/tags/tag293.xml><?xml version="1.0" encoding="utf-8"?>
<p:tagLst xmlns:a="http://schemas.openxmlformats.org/drawingml/2006/main" xmlns:r="http://schemas.openxmlformats.org/officeDocument/2006/relationships" xmlns:p="http://schemas.openxmlformats.org/presentationml/2006/main">
  <p:tag name="AS_UNIQUEID" val="146"/>
</p:tagLst>
</file>

<file path=ppt/tags/tag294.xml><?xml version="1.0" encoding="utf-8"?>
<p:tagLst xmlns:a="http://schemas.openxmlformats.org/drawingml/2006/main" xmlns:r="http://schemas.openxmlformats.org/officeDocument/2006/relationships" xmlns:p="http://schemas.openxmlformats.org/presentationml/2006/main">
  <p:tag name="AS_UNIQUEID" val="147"/>
</p:tagLst>
</file>

<file path=ppt/tags/tag295.xml><?xml version="1.0" encoding="utf-8"?>
<p:tagLst xmlns:a="http://schemas.openxmlformats.org/drawingml/2006/main" xmlns:r="http://schemas.openxmlformats.org/officeDocument/2006/relationships" xmlns:p="http://schemas.openxmlformats.org/presentationml/2006/main">
  <p:tag name="AS_UNIQUEID" val="287"/>
</p:tagLst>
</file>

<file path=ppt/tags/tag296.xml><?xml version="1.0" encoding="utf-8"?>
<p:tagLst xmlns:a="http://schemas.openxmlformats.org/drawingml/2006/main" xmlns:r="http://schemas.openxmlformats.org/officeDocument/2006/relationships" xmlns:p="http://schemas.openxmlformats.org/presentationml/2006/main">
  <p:tag name="AS_UNIQUEID" val="288"/>
</p:tagLst>
</file>

<file path=ppt/tags/tag297.xml><?xml version="1.0" encoding="utf-8"?>
<p:tagLst xmlns:a="http://schemas.openxmlformats.org/drawingml/2006/main" xmlns:r="http://schemas.openxmlformats.org/officeDocument/2006/relationships" xmlns:p="http://schemas.openxmlformats.org/presentationml/2006/main">
  <p:tag name="AS_UNIQUEID" val="148"/>
</p:tagLst>
</file>

<file path=ppt/tags/tag298.xml><?xml version="1.0" encoding="utf-8"?>
<p:tagLst xmlns:a="http://schemas.openxmlformats.org/drawingml/2006/main" xmlns:r="http://schemas.openxmlformats.org/officeDocument/2006/relationships" xmlns:p="http://schemas.openxmlformats.org/presentationml/2006/main">
  <p:tag name="AS_UNIQUEID" val="149"/>
</p:tagLst>
</file>

<file path=ppt/tags/tag299.xml><?xml version="1.0" encoding="utf-8"?>
<p:tagLst xmlns:a="http://schemas.openxmlformats.org/drawingml/2006/main" xmlns:r="http://schemas.openxmlformats.org/officeDocument/2006/relationships" xmlns:p="http://schemas.openxmlformats.org/presentationml/2006/main">
  <p:tag name="AS_UNIQUEID" val="289"/>
</p:tagLst>
</file>

<file path=ppt/tags/tag3.xml><?xml version="1.0" encoding="utf-8"?>
<p:tagLst xmlns:a="http://schemas.openxmlformats.org/drawingml/2006/main" xmlns:r="http://schemas.openxmlformats.org/officeDocument/2006/relationships" xmlns:p="http://schemas.openxmlformats.org/presentationml/2006/main">
  <p:tag name="AS_UNIQUEID" val="384"/>
</p:tagLst>
</file>

<file path=ppt/tags/tag30.xml><?xml version="1.0" encoding="utf-8"?>
<p:tagLst xmlns:a="http://schemas.openxmlformats.org/drawingml/2006/main" xmlns:r="http://schemas.openxmlformats.org/officeDocument/2006/relationships" xmlns:p="http://schemas.openxmlformats.org/presentationml/2006/main">
  <p:tag name="AS_UNIQUEID" val="341"/>
</p:tagLst>
</file>

<file path=ppt/tags/tag300.xml><?xml version="1.0" encoding="utf-8"?>
<p:tagLst xmlns:a="http://schemas.openxmlformats.org/drawingml/2006/main" xmlns:r="http://schemas.openxmlformats.org/officeDocument/2006/relationships" xmlns:p="http://schemas.openxmlformats.org/presentationml/2006/main">
  <p:tag name="AS_UNIQUEID" val="290"/>
</p:tagLst>
</file>

<file path=ppt/tags/tag301.xml><?xml version="1.0" encoding="utf-8"?>
<p:tagLst xmlns:a="http://schemas.openxmlformats.org/drawingml/2006/main" xmlns:r="http://schemas.openxmlformats.org/officeDocument/2006/relationships" xmlns:p="http://schemas.openxmlformats.org/presentationml/2006/main">
  <p:tag name="AS_UNIQUEID" val="150"/>
</p:tagLst>
</file>

<file path=ppt/tags/tag302.xml><?xml version="1.0" encoding="utf-8"?>
<p:tagLst xmlns:a="http://schemas.openxmlformats.org/drawingml/2006/main" xmlns:r="http://schemas.openxmlformats.org/officeDocument/2006/relationships" xmlns:p="http://schemas.openxmlformats.org/presentationml/2006/main">
  <p:tag name="AS_UNIQUEID" val="291"/>
</p:tagLst>
</file>

<file path=ppt/tags/tag303.xml><?xml version="1.0" encoding="utf-8"?>
<p:tagLst xmlns:a="http://schemas.openxmlformats.org/drawingml/2006/main" xmlns:r="http://schemas.openxmlformats.org/officeDocument/2006/relationships" xmlns:p="http://schemas.openxmlformats.org/presentationml/2006/main">
  <p:tag name="AS_UNIQUEID" val="292"/>
</p:tagLst>
</file>

<file path=ppt/tags/tag304.xml><?xml version="1.0" encoding="utf-8"?>
<p:tagLst xmlns:a="http://schemas.openxmlformats.org/drawingml/2006/main" xmlns:r="http://schemas.openxmlformats.org/officeDocument/2006/relationships" xmlns:p="http://schemas.openxmlformats.org/presentationml/2006/main">
  <p:tag name="AS_UNIQUEID" val="151"/>
</p:tagLst>
</file>

<file path=ppt/tags/tag305.xml><?xml version="1.0" encoding="utf-8"?>
<p:tagLst xmlns:a="http://schemas.openxmlformats.org/drawingml/2006/main" xmlns:r="http://schemas.openxmlformats.org/officeDocument/2006/relationships" xmlns:p="http://schemas.openxmlformats.org/presentationml/2006/main">
  <p:tag name="AS_UNIQUEID" val="293"/>
</p:tagLst>
</file>

<file path=ppt/tags/tag306.xml><?xml version="1.0" encoding="utf-8"?>
<p:tagLst xmlns:a="http://schemas.openxmlformats.org/drawingml/2006/main" xmlns:r="http://schemas.openxmlformats.org/officeDocument/2006/relationships" xmlns:p="http://schemas.openxmlformats.org/presentationml/2006/main">
  <p:tag name="AS_UNIQUEID" val="294"/>
</p:tagLst>
</file>

<file path=ppt/tags/tag307.xml><?xml version="1.0" encoding="utf-8"?>
<p:tagLst xmlns:a="http://schemas.openxmlformats.org/drawingml/2006/main" xmlns:r="http://schemas.openxmlformats.org/officeDocument/2006/relationships" xmlns:p="http://schemas.openxmlformats.org/presentationml/2006/main">
  <p:tag name="AS_UNIQUEID" val="152"/>
</p:tagLst>
</file>

<file path=ppt/tags/tag308.xml><?xml version="1.0" encoding="utf-8"?>
<p:tagLst xmlns:a="http://schemas.openxmlformats.org/drawingml/2006/main" xmlns:r="http://schemas.openxmlformats.org/officeDocument/2006/relationships" xmlns:p="http://schemas.openxmlformats.org/presentationml/2006/main">
  <p:tag name="AS_UNIQUEID" val="295"/>
</p:tagLst>
</file>

<file path=ppt/tags/tag309.xml><?xml version="1.0" encoding="utf-8"?>
<p:tagLst xmlns:a="http://schemas.openxmlformats.org/drawingml/2006/main" xmlns:r="http://schemas.openxmlformats.org/officeDocument/2006/relationships" xmlns:p="http://schemas.openxmlformats.org/presentationml/2006/main">
  <p:tag name="AS_UNIQUEID" val="296"/>
</p:tagLst>
</file>

<file path=ppt/tags/tag31.xml><?xml version="1.0" encoding="utf-8"?>
<p:tagLst xmlns:a="http://schemas.openxmlformats.org/drawingml/2006/main" xmlns:r="http://schemas.openxmlformats.org/officeDocument/2006/relationships" xmlns:p="http://schemas.openxmlformats.org/presentationml/2006/main">
  <p:tag name="AS_UNIQUEID" val="342"/>
</p:tagLst>
</file>

<file path=ppt/tags/tag310.xml><?xml version="1.0" encoding="utf-8"?>
<p:tagLst xmlns:a="http://schemas.openxmlformats.org/drawingml/2006/main" xmlns:r="http://schemas.openxmlformats.org/officeDocument/2006/relationships" xmlns:p="http://schemas.openxmlformats.org/presentationml/2006/main">
  <p:tag name="AS_UNIQUEID" val="153"/>
</p:tagLst>
</file>

<file path=ppt/tags/tag311.xml><?xml version="1.0" encoding="utf-8"?>
<p:tagLst xmlns:a="http://schemas.openxmlformats.org/drawingml/2006/main" xmlns:r="http://schemas.openxmlformats.org/officeDocument/2006/relationships" xmlns:p="http://schemas.openxmlformats.org/presentationml/2006/main">
  <p:tag name="AS_UNIQUEID" val="297"/>
</p:tagLst>
</file>

<file path=ppt/tags/tag312.xml><?xml version="1.0" encoding="utf-8"?>
<p:tagLst xmlns:a="http://schemas.openxmlformats.org/drawingml/2006/main" xmlns:r="http://schemas.openxmlformats.org/officeDocument/2006/relationships" xmlns:p="http://schemas.openxmlformats.org/presentationml/2006/main">
  <p:tag name="AS_UNIQUEID" val="298"/>
</p:tagLst>
</file>

<file path=ppt/tags/tag313.xml><?xml version="1.0" encoding="utf-8"?>
<p:tagLst xmlns:a="http://schemas.openxmlformats.org/drawingml/2006/main" xmlns:r="http://schemas.openxmlformats.org/officeDocument/2006/relationships" xmlns:p="http://schemas.openxmlformats.org/presentationml/2006/main">
  <p:tag name="AS_UNIQUEID" val="154"/>
</p:tagLst>
</file>

<file path=ppt/tags/tag314.xml><?xml version="1.0" encoding="utf-8"?>
<p:tagLst xmlns:a="http://schemas.openxmlformats.org/drawingml/2006/main" xmlns:r="http://schemas.openxmlformats.org/officeDocument/2006/relationships" xmlns:p="http://schemas.openxmlformats.org/presentationml/2006/main">
  <p:tag name="AS_UNIQUEID" val="155"/>
</p:tagLst>
</file>

<file path=ppt/tags/tag315.xml><?xml version="1.0" encoding="utf-8"?>
<p:tagLst xmlns:a="http://schemas.openxmlformats.org/drawingml/2006/main" xmlns:r="http://schemas.openxmlformats.org/officeDocument/2006/relationships" xmlns:p="http://schemas.openxmlformats.org/presentationml/2006/main">
  <p:tag name="AS_UNIQUEID" val="156"/>
</p:tagLst>
</file>

<file path=ppt/tags/tag316.xml><?xml version="1.0" encoding="utf-8"?>
<p:tagLst xmlns:a="http://schemas.openxmlformats.org/drawingml/2006/main" xmlns:r="http://schemas.openxmlformats.org/officeDocument/2006/relationships" xmlns:p="http://schemas.openxmlformats.org/presentationml/2006/main">
  <p:tag name="AS_UNIQUEID" val="157"/>
</p:tagLst>
</file>

<file path=ppt/tags/tag317.xml><?xml version="1.0" encoding="utf-8"?>
<p:tagLst xmlns:a="http://schemas.openxmlformats.org/drawingml/2006/main" xmlns:r="http://schemas.openxmlformats.org/officeDocument/2006/relationships" xmlns:p="http://schemas.openxmlformats.org/presentationml/2006/main">
  <p:tag name="AS_UNIQUEID" val="299"/>
</p:tagLst>
</file>

<file path=ppt/tags/tag318.xml><?xml version="1.0" encoding="utf-8"?>
<p:tagLst xmlns:a="http://schemas.openxmlformats.org/drawingml/2006/main" xmlns:r="http://schemas.openxmlformats.org/officeDocument/2006/relationships" xmlns:p="http://schemas.openxmlformats.org/presentationml/2006/main">
  <p:tag name="AS_UNIQUEID" val="300"/>
</p:tagLst>
</file>

<file path=ppt/tags/tag319.xml><?xml version="1.0" encoding="utf-8"?>
<p:tagLst xmlns:a="http://schemas.openxmlformats.org/drawingml/2006/main" xmlns:r="http://schemas.openxmlformats.org/officeDocument/2006/relationships" xmlns:p="http://schemas.openxmlformats.org/presentationml/2006/main">
  <p:tag name="AS_UNIQUEID" val="158"/>
</p:tagLst>
</file>

<file path=ppt/tags/tag32.xml><?xml version="1.0" encoding="utf-8"?>
<p:tagLst xmlns:a="http://schemas.openxmlformats.org/drawingml/2006/main" xmlns:r="http://schemas.openxmlformats.org/officeDocument/2006/relationships" xmlns:p="http://schemas.openxmlformats.org/presentationml/2006/main">
  <p:tag name="AS_UNIQUEID" val="343"/>
</p:tagLst>
</file>

<file path=ppt/tags/tag320.xml><?xml version="1.0" encoding="utf-8"?>
<p:tagLst xmlns:a="http://schemas.openxmlformats.org/drawingml/2006/main" xmlns:r="http://schemas.openxmlformats.org/officeDocument/2006/relationships" xmlns:p="http://schemas.openxmlformats.org/presentationml/2006/main">
  <p:tag name="AS_UNIQUEID" val="159"/>
</p:tagLst>
</file>

<file path=ppt/tags/tag321.xml><?xml version="1.0" encoding="utf-8"?>
<p:tagLst xmlns:a="http://schemas.openxmlformats.org/drawingml/2006/main" xmlns:r="http://schemas.openxmlformats.org/officeDocument/2006/relationships" xmlns:p="http://schemas.openxmlformats.org/presentationml/2006/main">
  <p:tag name="AS_UNIQUEID" val="301"/>
</p:tagLst>
</file>

<file path=ppt/tags/tag322.xml><?xml version="1.0" encoding="utf-8"?>
<p:tagLst xmlns:a="http://schemas.openxmlformats.org/drawingml/2006/main" xmlns:r="http://schemas.openxmlformats.org/officeDocument/2006/relationships" xmlns:p="http://schemas.openxmlformats.org/presentationml/2006/main">
  <p:tag name="AS_UNIQUEID" val="302"/>
</p:tagLst>
</file>

<file path=ppt/tags/tag323.xml><?xml version="1.0" encoding="utf-8"?>
<p:tagLst xmlns:a="http://schemas.openxmlformats.org/drawingml/2006/main" xmlns:r="http://schemas.openxmlformats.org/officeDocument/2006/relationships" xmlns:p="http://schemas.openxmlformats.org/presentationml/2006/main">
  <p:tag name="AS_UNIQUEID" val="160"/>
</p:tagLst>
</file>

<file path=ppt/tags/tag324.xml><?xml version="1.0" encoding="utf-8"?>
<p:tagLst xmlns:a="http://schemas.openxmlformats.org/drawingml/2006/main" xmlns:r="http://schemas.openxmlformats.org/officeDocument/2006/relationships" xmlns:p="http://schemas.openxmlformats.org/presentationml/2006/main">
  <p:tag name="AS_UNIQUEID" val="303"/>
</p:tagLst>
</file>

<file path=ppt/tags/tag325.xml><?xml version="1.0" encoding="utf-8"?>
<p:tagLst xmlns:a="http://schemas.openxmlformats.org/drawingml/2006/main" xmlns:r="http://schemas.openxmlformats.org/officeDocument/2006/relationships" xmlns:p="http://schemas.openxmlformats.org/presentationml/2006/main">
  <p:tag name="AS_UNIQUEID" val="304"/>
</p:tagLst>
</file>

<file path=ppt/tags/tag326.xml><?xml version="1.0" encoding="utf-8"?>
<p:tagLst xmlns:a="http://schemas.openxmlformats.org/drawingml/2006/main" xmlns:r="http://schemas.openxmlformats.org/officeDocument/2006/relationships" xmlns:p="http://schemas.openxmlformats.org/presentationml/2006/main">
  <p:tag name="AS_UNIQUEID" val="161"/>
</p:tagLst>
</file>

<file path=ppt/tags/tag327.xml><?xml version="1.0" encoding="utf-8"?>
<p:tagLst xmlns:a="http://schemas.openxmlformats.org/drawingml/2006/main" xmlns:r="http://schemas.openxmlformats.org/officeDocument/2006/relationships" xmlns:p="http://schemas.openxmlformats.org/presentationml/2006/main">
  <p:tag name="AS_UNIQUEID" val="305"/>
</p:tagLst>
</file>

<file path=ppt/tags/tag328.xml><?xml version="1.0" encoding="utf-8"?>
<p:tagLst xmlns:a="http://schemas.openxmlformats.org/drawingml/2006/main" xmlns:r="http://schemas.openxmlformats.org/officeDocument/2006/relationships" xmlns:p="http://schemas.openxmlformats.org/presentationml/2006/main">
  <p:tag name="AS_UNIQUEID" val="306"/>
</p:tagLst>
</file>

<file path=ppt/tags/tag329.xml><?xml version="1.0" encoding="utf-8"?>
<p:tagLst xmlns:a="http://schemas.openxmlformats.org/drawingml/2006/main" xmlns:r="http://schemas.openxmlformats.org/officeDocument/2006/relationships" xmlns:p="http://schemas.openxmlformats.org/presentationml/2006/main">
  <p:tag name="AS_UNIQUEID" val="162"/>
</p:tagLst>
</file>

<file path=ppt/tags/tag33.xml><?xml version="1.0" encoding="utf-8"?>
<p:tagLst xmlns:a="http://schemas.openxmlformats.org/drawingml/2006/main" xmlns:r="http://schemas.openxmlformats.org/officeDocument/2006/relationships" xmlns:p="http://schemas.openxmlformats.org/presentationml/2006/main">
  <p:tag name="AS_UNIQUEID" val="344"/>
</p:tagLst>
</file>

<file path=ppt/tags/tag330.xml><?xml version="1.0" encoding="utf-8"?>
<p:tagLst xmlns:a="http://schemas.openxmlformats.org/drawingml/2006/main" xmlns:r="http://schemas.openxmlformats.org/officeDocument/2006/relationships" xmlns:p="http://schemas.openxmlformats.org/presentationml/2006/main">
  <p:tag name="AS_UNIQUEID" val="307"/>
</p:tagLst>
</file>

<file path=ppt/tags/tag331.xml><?xml version="1.0" encoding="utf-8"?>
<p:tagLst xmlns:a="http://schemas.openxmlformats.org/drawingml/2006/main" xmlns:r="http://schemas.openxmlformats.org/officeDocument/2006/relationships" xmlns:p="http://schemas.openxmlformats.org/presentationml/2006/main">
  <p:tag name="AS_UNIQUEID" val="308"/>
</p:tagLst>
</file>

<file path=ppt/tags/tag332.xml><?xml version="1.0" encoding="utf-8"?>
<p:tagLst xmlns:a="http://schemas.openxmlformats.org/drawingml/2006/main" xmlns:r="http://schemas.openxmlformats.org/officeDocument/2006/relationships" xmlns:p="http://schemas.openxmlformats.org/presentationml/2006/main">
  <p:tag name="AS_UNIQUEID" val="163"/>
</p:tagLst>
</file>

<file path=ppt/tags/tag333.xml><?xml version="1.0" encoding="utf-8"?>
<p:tagLst xmlns:a="http://schemas.openxmlformats.org/drawingml/2006/main" xmlns:r="http://schemas.openxmlformats.org/officeDocument/2006/relationships" xmlns:p="http://schemas.openxmlformats.org/presentationml/2006/main">
  <p:tag name="AS_UNIQUEID" val="309"/>
</p:tagLst>
</file>

<file path=ppt/tags/tag334.xml><?xml version="1.0" encoding="utf-8"?>
<p:tagLst xmlns:a="http://schemas.openxmlformats.org/drawingml/2006/main" xmlns:r="http://schemas.openxmlformats.org/officeDocument/2006/relationships" xmlns:p="http://schemas.openxmlformats.org/presentationml/2006/main">
  <p:tag name="AS_UNIQUEID" val="310"/>
</p:tagLst>
</file>

<file path=ppt/tags/tag335.xml><?xml version="1.0" encoding="utf-8"?>
<p:tagLst xmlns:a="http://schemas.openxmlformats.org/drawingml/2006/main" xmlns:r="http://schemas.openxmlformats.org/officeDocument/2006/relationships" xmlns:p="http://schemas.openxmlformats.org/presentationml/2006/main">
  <p:tag name="AS_UNIQUEID" val="164"/>
</p:tagLst>
</file>

<file path=ppt/tags/tag336.xml><?xml version="1.0" encoding="utf-8"?>
<p:tagLst xmlns:a="http://schemas.openxmlformats.org/drawingml/2006/main" xmlns:r="http://schemas.openxmlformats.org/officeDocument/2006/relationships" xmlns:p="http://schemas.openxmlformats.org/presentationml/2006/main">
  <p:tag name="AS_UNIQUEID" val="165"/>
</p:tagLst>
</file>

<file path=ppt/tags/tag337.xml><?xml version="1.0" encoding="utf-8"?>
<p:tagLst xmlns:a="http://schemas.openxmlformats.org/drawingml/2006/main" xmlns:r="http://schemas.openxmlformats.org/officeDocument/2006/relationships" xmlns:p="http://schemas.openxmlformats.org/presentationml/2006/main">
  <p:tag name="AS_UNIQUEID" val="166"/>
</p:tagLst>
</file>

<file path=ppt/tags/tag338.xml><?xml version="1.0" encoding="utf-8"?>
<p:tagLst xmlns:a="http://schemas.openxmlformats.org/drawingml/2006/main" xmlns:r="http://schemas.openxmlformats.org/officeDocument/2006/relationships" xmlns:p="http://schemas.openxmlformats.org/presentationml/2006/main">
  <p:tag name="AS_UNIQUEID" val="167"/>
</p:tagLst>
</file>

<file path=ppt/tags/tag339.xml><?xml version="1.0" encoding="utf-8"?>
<p:tagLst xmlns:a="http://schemas.openxmlformats.org/drawingml/2006/main" xmlns:r="http://schemas.openxmlformats.org/officeDocument/2006/relationships" xmlns:p="http://schemas.openxmlformats.org/presentationml/2006/main">
  <p:tag name="AS_UNIQUEID" val="311"/>
</p:tagLst>
</file>

<file path=ppt/tags/tag34.xml><?xml version="1.0" encoding="utf-8"?>
<p:tagLst xmlns:a="http://schemas.openxmlformats.org/drawingml/2006/main" xmlns:r="http://schemas.openxmlformats.org/officeDocument/2006/relationships" xmlns:p="http://schemas.openxmlformats.org/presentationml/2006/main">
  <p:tag name="AS_UNIQUEID" val="345"/>
</p:tagLst>
</file>

<file path=ppt/tags/tag340.xml><?xml version="1.0" encoding="utf-8"?>
<p:tagLst xmlns:a="http://schemas.openxmlformats.org/drawingml/2006/main" xmlns:r="http://schemas.openxmlformats.org/officeDocument/2006/relationships" xmlns:p="http://schemas.openxmlformats.org/presentationml/2006/main">
  <p:tag name="AS_UNIQUEID" val="312"/>
</p:tagLst>
</file>

<file path=ppt/tags/tag35.xml><?xml version="1.0" encoding="utf-8"?>
<p:tagLst xmlns:a="http://schemas.openxmlformats.org/drawingml/2006/main" xmlns:r="http://schemas.openxmlformats.org/officeDocument/2006/relationships" xmlns:p="http://schemas.openxmlformats.org/presentationml/2006/main">
  <p:tag name="AS_UNIQUEID" val="346"/>
</p:tagLst>
</file>

<file path=ppt/tags/tag36.xml><?xml version="1.0" encoding="utf-8"?>
<p:tagLst xmlns:a="http://schemas.openxmlformats.org/drawingml/2006/main" xmlns:r="http://schemas.openxmlformats.org/officeDocument/2006/relationships" xmlns:p="http://schemas.openxmlformats.org/presentationml/2006/main">
  <p:tag name="AS_UNIQUEID" val="348"/>
</p:tagLst>
</file>

<file path=ppt/tags/tag37.xml><?xml version="1.0" encoding="utf-8"?>
<p:tagLst xmlns:a="http://schemas.openxmlformats.org/drawingml/2006/main" xmlns:r="http://schemas.openxmlformats.org/officeDocument/2006/relationships" xmlns:p="http://schemas.openxmlformats.org/presentationml/2006/main">
  <p:tag name="AS_UNIQUEID" val="349"/>
</p:tagLst>
</file>

<file path=ppt/tags/tag38.xml><?xml version="1.0" encoding="utf-8"?>
<p:tagLst xmlns:a="http://schemas.openxmlformats.org/drawingml/2006/main" xmlns:r="http://schemas.openxmlformats.org/officeDocument/2006/relationships" xmlns:p="http://schemas.openxmlformats.org/presentationml/2006/main">
  <p:tag name="AS_UNIQUEID" val="350"/>
</p:tagLst>
</file>

<file path=ppt/tags/tag39.xml><?xml version="1.0" encoding="utf-8"?>
<p:tagLst xmlns:a="http://schemas.openxmlformats.org/drawingml/2006/main" xmlns:r="http://schemas.openxmlformats.org/officeDocument/2006/relationships" xmlns:p="http://schemas.openxmlformats.org/presentationml/2006/main">
  <p:tag name="AS_UNIQUEID" val="351"/>
</p:tagLst>
</file>

<file path=ppt/tags/tag4.xml><?xml version="1.0" encoding="utf-8"?>
<p:tagLst xmlns:a="http://schemas.openxmlformats.org/drawingml/2006/main" xmlns:r="http://schemas.openxmlformats.org/officeDocument/2006/relationships" xmlns:p="http://schemas.openxmlformats.org/presentationml/2006/main">
  <p:tag name="AS_UNIQUEID" val="385"/>
</p:tagLst>
</file>

<file path=ppt/tags/tag40.xml><?xml version="1.0" encoding="utf-8"?>
<p:tagLst xmlns:a="http://schemas.openxmlformats.org/drawingml/2006/main" xmlns:r="http://schemas.openxmlformats.org/officeDocument/2006/relationships" xmlns:p="http://schemas.openxmlformats.org/presentationml/2006/main">
  <p:tag name="AS_UNIQUEID" val="353"/>
</p:tagLst>
</file>

<file path=ppt/tags/tag41.xml><?xml version="1.0" encoding="utf-8"?>
<p:tagLst xmlns:a="http://schemas.openxmlformats.org/drawingml/2006/main" xmlns:r="http://schemas.openxmlformats.org/officeDocument/2006/relationships" xmlns:p="http://schemas.openxmlformats.org/presentationml/2006/main">
  <p:tag name="AS_UNIQUEID" val="354"/>
</p:tagLst>
</file>

<file path=ppt/tags/tag42.xml><?xml version="1.0" encoding="utf-8"?>
<p:tagLst xmlns:a="http://schemas.openxmlformats.org/drawingml/2006/main" xmlns:r="http://schemas.openxmlformats.org/officeDocument/2006/relationships" xmlns:p="http://schemas.openxmlformats.org/presentationml/2006/main">
  <p:tag name="AS_UNIQUEID" val="355"/>
</p:tagLst>
</file>

<file path=ppt/tags/tag43.xml><?xml version="1.0" encoding="utf-8"?>
<p:tagLst xmlns:a="http://schemas.openxmlformats.org/drawingml/2006/main" xmlns:r="http://schemas.openxmlformats.org/officeDocument/2006/relationships" xmlns:p="http://schemas.openxmlformats.org/presentationml/2006/main">
  <p:tag name="AS_UNIQUEID" val="357"/>
</p:tagLst>
</file>

<file path=ppt/tags/tag44.xml><?xml version="1.0" encoding="utf-8"?>
<p:tagLst xmlns:a="http://schemas.openxmlformats.org/drawingml/2006/main" xmlns:r="http://schemas.openxmlformats.org/officeDocument/2006/relationships" xmlns:p="http://schemas.openxmlformats.org/presentationml/2006/main">
  <p:tag name="AS_UNIQUEID" val="358"/>
</p:tagLst>
</file>

<file path=ppt/tags/tag45.xml><?xml version="1.0" encoding="utf-8"?>
<p:tagLst xmlns:a="http://schemas.openxmlformats.org/drawingml/2006/main" xmlns:r="http://schemas.openxmlformats.org/officeDocument/2006/relationships" xmlns:p="http://schemas.openxmlformats.org/presentationml/2006/main">
  <p:tag name="AS_UNIQUEID" val="359"/>
</p:tagLst>
</file>

<file path=ppt/tags/tag46.xml><?xml version="1.0" encoding="utf-8"?>
<p:tagLst xmlns:a="http://schemas.openxmlformats.org/drawingml/2006/main" xmlns:r="http://schemas.openxmlformats.org/officeDocument/2006/relationships" xmlns:p="http://schemas.openxmlformats.org/presentationml/2006/main">
  <p:tag name="AS_UNIQUEID" val="360"/>
</p:tagLst>
</file>

<file path=ppt/tags/tag47.xml><?xml version="1.0" encoding="utf-8"?>
<p:tagLst xmlns:a="http://schemas.openxmlformats.org/drawingml/2006/main" xmlns:r="http://schemas.openxmlformats.org/officeDocument/2006/relationships" xmlns:p="http://schemas.openxmlformats.org/presentationml/2006/main">
  <p:tag name="AS_UNIQUEID" val="361"/>
</p:tagLst>
</file>

<file path=ppt/tags/tag48.xml><?xml version="1.0" encoding="utf-8"?>
<p:tagLst xmlns:a="http://schemas.openxmlformats.org/drawingml/2006/main" xmlns:r="http://schemas.openxmlformats.org/officeDocument/2006/relationships" xmlns:p="http://schemas.openxmlformats.org/presentationml/2006/main">
  <p:tag name="AS_UNIQUEID" val="362"/>
</p:tagLst>
</file>

<file path=ppt/tags/tag49.xml><?xml version="1.0" encoding="utf-8"?>
<p:tagLst xmlns:a="http://schemas.openxmlformats.org/drawingml/2006/main" xmlns:r="http://schemas.openxmlformats.org/officeDocument/2006/relationships" xmlns:p="http://schemas.openxmlformats.org/presentationml/2006/main">
  <p:tag name="AS_UNIQUEID" val="364"/>
</p:tagLst>
</file>

<file path=ppt/tags/tag5.xml><?xml version="1.0" encoding="utf-8"?>
<p:tagLst xmlns:a="http://schemas.openxmlformats.org/drawingml/2006/main" xmlns:r="http://schemas.openxmlformats.org/officeDocument/2006/relationships" xmlns:p="http://schemas.openxmlformats.org/presentationml/2006/main">
  <p:tag name="AS_UNIQUEID" val="386"/>
</p:tagLst>
</file>

<file path=ppt/tags/tag50.xml><?xml version="1.0" encoding="utf-8"?>
<p:tagLst xmlns:a="http://schemas.openxmlformats.org/drawingml/2006/main" xmlns:r="http://schemas.openxmlformats.org/officeDocument/2006/relationships" xmlns:p="http://schemas.openxmlformats.org/presentationml/2006/main">
  <p:tag name="AS_UNIQUEID" val="365"/>
</p:tagLst>
</file>

<file path=ppt/tags/tag51.xml><?xml version="1.0" encoding="utf-8"?>
<p:tagLst xmlns:a="http://schemas.openxmlformats.org/drawingml/2006/main" xmlns:r="http://schemas.openxmlformats.org/officeDocument/2006/relationships" xmlns:p="http://schemas.openxmlformats.org/presentationml/2006/main">
  <p:tag name="AS_UNIQUEID" val="366"/>
</p:tagLst>
</file>

<file path=ppt/tags/tag52.xml><?xml version="1.0" encoding="utf-8"?>
<p:tagLst xmlns:a="http://schemas.openxmlformats.org/drawingml/2006/main" xmlns:r="http://schemas.openxmlformats.org/officeDocument/2006/relationships" xmlns:p="http://schemas.openxmlformats.org/presentationml/2006/main">
  <p:tag name="AS_UNIQUEID" val="367"/>
</p:tagLst>
</file>

<file path=ppt/tags/tag53.xml><?xml version="1.0" encoding="utf-8"?>
<p:tagLst xmlns:a="http://schemas.openxmlformats.org/drawingml/2006/main" xmlns:r="http://schemas.openxmlformats.org/officeDocument/2006/relationships" xmlns:p="http://schemas.openxmlformats.org/presentationml/2006/main">
  <p:tag name="AS_UNIQUEID" val="368"/>
</p:tagLst>
</file>

<file path=ppt/tags/tag54.xml><?xml version="1.0" encoding="utf-8"?>
<p:tagLst xmlns:a="http://schemas.openxmlformats.org/drawingml/2006/main" xmlns:r="http://schemas.openxmlformats.org/officeDocument/2006/relationships" xmlns:p="http://schemas.openxmlformats.org/presentationml/2006/main">
  <p:tag name="AS_UNIQUEID" val="369"/>
</p:tagLst>
</file>

<file path=ppt/tags/tag55.xml><?xml version="1.0" encoding="utf-8"?>
<p:tagLst xmlns:a="http://schemas.openxmlformats.org/drawingml/2006/main" xmlns:r="http://schemas.openxmlformats.org/officeDocument/2006/relationships" xmlns:p="http://schemas.openxmlformats.org/presentationml/2006/main">
  <p:tag name="AS_UNIQUEID" val="371"/>
</p:tagLst>
</file>

<file path=ppt/tags/tag56.xml><?xml version="1.0" encoding="utf-8"?>
<p:tagLst xmlns:a="http://schemas.openxmlformats.org/drawingml/2006/main" xmlns:r="http://schemas.openxmlformats.org/officeDocument/2006/relationships" xmlns:p="http://schemas.openxmlformats.org/presentationml/2006/main">
  <p:tag name="AS_UNIQUEID" val="372"/>
</p:tagLst>
</file>

<file path=ppt/tags/tag57.xml><?xml version="1.0" encoding="utf-8"?>
<p:tagLst xmlns:a="http://schemas.openxmlformats.org/drawingml/2006/main" xmlns:r="http://schemas.openxmlformats.org/officeDocument/2006/relationships" xmlns:p="http://schemas.openxmlformats.org/presentationml/2006/main">
  <p:tag name="AS_UNIQUEID" val="373"/>
</p:tagLst>
</file>

<file path=ppt/tags/tag58.xml><?xml version="1.0" encoding="utf-8"?>
<p:tagLst xmlns:a="http://schemas.openxmlformats.org/drawingml/2006/main" xmlns:r="http://schemas.openxmlformats.org/officeDocument/2006/relationships" xmlns:p="http://schemas.openxmlformats.org/presentationml/2006/main">
  <p:tag name="AS_UNIQUEID" val="374"/>
</p:tagLst>
</file>

<file path=ppt/tags/tag59.xml><?xml version="1.0" encoding="utf-8"?>
<p:tagLst xmlns:a="http://schemas.openxmlformats.org/drawingml/2006/main" xmlns:r="http://schemas.openxmlformats.org/officeDocument/2006/relationships" xmlns:p="http://schemas.openxmlformats.org/presentationml/2006/main">
  <p:tag name="AS_UNIQUEID" val="375"/>
</p:tagLst>
</file>

<file path=ppt/tags/tag6.xml><?xml version="1.0" encoding="utf-8"?>
<p:tagLst xmlns:a="http://schemas.openxmlformats.org/drawingml/2006/main" xmlns:r="http://schemas.openxmlformats.org/officeDocument/2006/relationships" xmlns:p="http://schemas.openxmlformats.org/presentationml/2006/main">
  <p:tag name="AS_UNIQUEID" val="387"/>
</p:tagLst>
</file>

<file path=ppt/tags/tag60.xml><?xml version="1.0" encoding="utf-8"?>
<p:tagLst xmlns:a="http://schemas.openxmlformats.org/drawingml/2006/main" xmlns:r="http://schemas.openxmlformats.org/officeDocument/2006/relationships" xmlns:p="http://schemas.openxmlformats.org/presentationml/2006/main">
  <p:tag name="AS_UNIQUEID" val="377"/>
</p:tagLst>
</file>

<file path=ppt/tags/tag61.xml><?xml version="1.0" encoding="utf-8"?>
<p:tagLst xmlns:a="http://schemas.openxmlformats.org/drawingml/2006/main" xmlns:r="http://schemas.openxmlformats.org/officeDocument/2006/relationships" xmlns:p="http://schemas.openxmlformats.org/presentationml/2006/main">
  <p:tag name="AS_UNIQUEID" val="378"/>
</p:tagLst>
</file>

<file path=ppt/tags/tag62.xml><?xml version="1.0" encoding="utf-8"?>
<p:tagLst xmlns:a="http://schemas.openxmlformats.org/drawingml/2006/main" xmlns:r="http://schemas.openxmlformats.org/officeDocument/2006/relationships" xmlns:p="http://schemas.openxmlformats.org/presentationml/2006/main">
  <p:tag name="AS_UNIQUEID" val="379"/>
</p:tagLst>
</file>

<file path=ppt/tags/tag63.xml><?xml version="1.0" encoding="utf-8"?>
<p:tagLst xmlns:a="http://schemas.openxmlformats.org/drawingml/2006/main" xmlns:r="http://schemas.openxmlformats.org/officeDocument/2006/relationships" xmlns:p="http://schemas.openxmlformats.org/presentationml/2006/main">
  <p:tag name="AS_UNIQUEID" val="380"/>
</p:tagLst>
</file>

<file path=ppt/tags/tag64.xml><?xml version="1.0" encoding="utf-8"?>
<p:tagLst xmlns:a="http://schemas.openxmlformats.org/drawingml/2006/main" xmlns:r="http://schemas.openxmlformats.org/officeDocument/2006/relationships" xmlns:p="http://schemas.openxmlformats.org/presentationml/2006/main">
  <p:tag name="AS_UNIQUEID" val="381"/>
</p:tagLst>
</file>

<file path=ppt/tags/tag65.xml><?xml version="1.0" encoding="utf-8"?>
<p:tagLst xmlns:a="http://schemas.openxmlformats.org/drawingml/2006/main" xmlns:r="http://schemas.openxmlformats.org/officeDocument/2006/relationships" xmlns:p="http://schemas.openxmlformats.org/presentationml/2006/main">
  <p:tag name="AS_UNIQUEID" val="168"/>
</p:tagLst>
</file>

<file path=ppt/tags/tag66.xml><?xml version="1.0" encoding="utf-8"?>
<p:tagLst xmlns:a="http://schemas.openxmlformats.org/drawingml/2006/main" xmlns:r="http://schemas.openxmlformats.org/officeDocument/2006/relationships" xmlns:p="http://schemas.openxmlformats.org/presentationml/2006/main">
  <p:tag name="AS_UNIQUEID" val="169"/>
</p:tagLst>
</file>

<file path=ppt/tags/tag67.xml><?xml version="1.0" encoding="utf-8"?>
<p:tagLst xmlns:a="http://schemas.openxmlformats.org/drawingml/2006/main" xmlns:r="http://schemas.openxmlformats.org/officeDocument/2006/relationships" xmlns:p="http://schemas.openxmlformats.org/presentationml/2006/main">
  <p:tag name="AS_UNIQUEID" val="170"/>
</p:tagLst>
</file>

<file path=ppt/tags/tag68.xml><?xml version="1.0" encoding="utf-8"?>
<p:tagLst xmlns:a="http://schemas.openxmlformats.org/drawingml/2006/main" xmlns:r="http://schemas.openxmlformats.org/officeDocument/2006/relationships" xmlns:p="http://schemas.openxmlformats.org/presentationml/2006/main">
  <p:tag name="AS_UNIQUEID" val="171"/>
</p:tagLst>
</file>

<file path=ppt/tags/tag69.xml><?xml version="1.0" encoding="utf-8"?>
<p:tagLst xmlns:a="http://schemas.openxmlformats.org/drawingml/2006/main" xmlns:r="http://schemas.openxmlformats.org/officeDocument/2006/relationships" xmlns:p="http://schemas.openxmlformats.org/presentationml/2006/main">
  <p:tag name="AS_UNIQUEID" val="172"/>
</p:tagLst>
</file>

<file path=ppt/tags/tag7.xml><?xml version="1.0" encoding="utf-8"?>
<p:tagLst xmlns:a="http://schemas.openxmlformats.org/drawingml/2006/main" xmlns:r="http://schemas.openxmlformats.org/officeDocument/2006/relationships" xmlns:p="http://schemas.openxmlformats.org/presentationml/2006/main">
  <p:tag name="AS_UNIQUEID" val="314"/>
</p:tagLst>
</file>

<file path=ppt/tags/tag70.xml><?xml version="1.0" encoding="utf-8"?>
<p:tagLst xmlns:a="http://schemas.openxmlformats.org/drawingml/2006/main" xmlns:r="http://schemas.openxmlformats.org/officeDocument/2006/relationships" xmlns:p="http://schemas.openxmlformats.org/presentationml/2006/main">
  <p:tag name="AS_UNIQUEID" val="173"/>
</p:tagLst>
</file>

<file path=ppt/tags/tag71.xml><?xml version="1.0" encoding="utf-8"?>
<p:tagLst xmlns:a="http://schemas.openxmlformats.org/drawingml/2006/main" xmlns:r="http://schemas.openxmlformats.org/officeDocument/2006/relationships" xmlns:p="http://schemas.openxmlformats.org/presentationml/2006/main">
  <p:tag name="AS_UNIQUEID" val="37"/>
</p:tagLst>
</file>

<file path=ppt/tags/tag72.xml><?xml version="1.0" encoding="utf-8"?>
<p:tagLst xmlns:a="http://schemas.openxmlformats.org/drawingml/2006/main" xmlns:r="http://schemas.openxmlformats.org/officeDocument/2006/relationships" xmlns:p="http://schemas.openxmlformats.org/presentationml/2006/main">
  <p:tag name="AS_UNIQUEID" val="38"/>
</p:tagLst>
</file>

<file path=ppt/tags/tag73.xml><?xml version="1.0" encoding="utf-8"?>
<p:tagLst xmlns:a="http://schemas.openxmlformats.org/drawingml/2006/main" xmlns:r="http://schemas.openxmlformats.org/officeDocument/2006/relationships" xmlns:p="http://schemas.openxmlformats.org/presentationml/2006/main">
  <p:tag name="AS_UNIQUEID" val="174"/>
</p:tagLst>
</file>

<file path=ppt/tags/tag74.xml><?xml version="1.0" encoding="utf-8"?>
<p:tagLst xmlns:a="http://schemas.openxmlformats.org/drawingml/2006/main" xmlns:r="http://schemas.openxmlformats.org/officeDocument/2006/relationships" xmlns:p="http://schemas.openxmlformats.org/presentationml/2006/main">
  <p:tag name="AS_UNIQUEID" val="175"/>
</p:tagLst>
</file>

<file path=ppt/tags/tag75.xml><?xml version="1.0" encoding="utf-8"?>
<p:tagLst xmlns:a="http://schemas.openxmlformats.org/drawingml/2006/main" xmlns:r="http://schemas.openxmlformats.org/officeDocument/2006/relationships" xmlns:p="http://schemas.openxmlformats.org/presentationml/2006/main">
  <p:tag name="AS_UNIQUEID" val="39"/>
</p:tagLst>
</file>

<file path=ppt/tags/tag76.xml><?xml version="1.0" encoding="utf-8"?>
<p:tagLst xmlns:a="http://schemas.openxmlformats.org/drawingml/2006/main" xmlns:r="http://schemas.openxmlformats.org/officeDocument/2006/relationships" xmlns:p="http://schemas.openxmlformats.org/presentationml/2006/main">
  <p:tag name="AS_UNIQUEID" val="176"/>
</p:tagLst>
</file>

<file path=ppt/tags/tag77.xml><?xml version="1.0" encoding="utf-8"?>
<p:tagLst xmlns:a="http://schemas.openxmlformats.org/drawingml/2006/main" xmlns:r="http://schemas.openxmlformats.org/officeDocument/2006/relationships" xmlns:p="http://schemas.openxmlformats.org/presentationml/2006/main">
  <p:tag name="AS_UNIQUEID" val="177"/>
</p:tagLst>
</file>

<file path=ppt/tags/tag78.xml><?xml version="1.0" encoding="utf-8"?>
<p:tagLst xmlns:a="http://schemas.openxmlformats.org/drawingml/2006/main" xmlns:r="http://schemas.openxmlformats.org/officeDocument/2006/relationships" xmlns:p="http://schemas.openxmlformats.org/presentationml/2006/main">
  <p:tag name="AS_UNIQUEID" val="178"/>
</p:tagLst>
</file>

<file path=ppt/tags/tag79.xml><?xml version="1.0" encoding="utf-8"?>
<p:tagLst xmlns:a="http://schemas.openxmlformats.org/drawingml/2006/main" xmlns:r="http://schemas.openxmlformats.org/officeDocument/2006/relationships" xmlns:p="http://schemas.openxmlformats.org/presentationml/2006/main">
  <p:tag name="AS_UNIQUEID" val="40"/>
</p:tagLst>
</file>

<file path=ppt/tags/tag8.xml><?xml version="1.0" encoding="utf-8"?>
<p:tagLst xmlns:a="http://schemas.openxmlformats.org/drawingml/2006/main" xmlns:r="http://schemas.openxmlformats.org/officeDocument/2006/relationships" xmlns:p="http://schemas.openxmlformats.org/presentationml/2006/main">
  <p:tag name="AS_UNIQUEID" val="315"/>
</p:tagLst>
</file>

<file path=ppt/tags/tag80.xml><?xml version="1.0" encoding="utf-8"?>
<p:tagLst xmlns:a="http://schemas.openxmlformats.org/drawingml/2006/main" xmlns:r="http://schemas.openxmlformats.org/officeDocument/2006/relationships" xmlns:p="http://schemas.openxmlformats.org/presentationml/2006/main">
  <p:tag name="AS_UNIQUEID" val="41"/>
</p:tagLst>
</file>

<file path=ppt/tags/tag81.xml><?xml version="1.0" encoding="utf-8"?>
<p:tagLst xmlns:a="http://schemas.openxmlformats.org/drawingml/2006/main" xmlns:r="http://schemas.openxmlformats.org/officeDocument/2006/relationships" xmlns:p="http://schemas.openxmlformats.org/presentationml/2006/main">
  <p:tag name="AS_UNIQUEID" val="42"/>
</p:tagLst>
</file>

<file path=ppt/tags/tag82.xml><?xml version="1.0" encoding="utf-8"?>
<p:tagLst xmlns:a="http://schemas.openxmlformats.org/drawingml/2006/main" xmlns:r="http://schemas.openxmlformats.org/officeDocument/2006/relationships" xmlns:p="http://schemas.openxmlformats.org/presentationml/2006/main">
  <p:tag name="AS_UNIQUEID" val="179"/>
</p:tagLst>
</file>

<file path=ppt/tags/tag83.xml><?xml version="1.0" encoding="utf-8"?>
<p:tagLst xmlns:a="http://schemas.openxmlformats.org/drawingml/2006/main" xmlns:r="http://schemas.openxmlformats.org/officeDocument/2006/relationships" xmlns:p="http://schemas.openxmlformats.org/presentationml/2006/main">
  <p:tag name="AS_UNIQUEID" val="180"/>
</p:tagLst>
</file>

<file path=ppt/tags/tag84.xml><?xml version="1.0" encoding="utf-8"?>
<p:tagLst xmlns:a="http://schemas.openxmlformats.org/drawingml/2006/main" xmlns:r="http://schemas.openxmlformats.org/officeDocument/2006/relationships" xmlns:p="http://schemas.openxmlformats.org/presentationml/2006/main">
  <p:tag name="AS_UNIQUEID" val="181"/>
</p:tagLst>
</file>

<file path=ppt/tags/tag85.xml><?xml version="1.0" encoding="utf-8"?>
<p:tagLst xmlns:a="http://schemas.openxmlformats.org/drawingml/2006/main" xmlns:r="http://schemas.openxmlformats.org/officeDocument/2006/relationships" xmlns:p="http://schemas.openxmlformats.org/presentationml/2006/main">
  <p:tag name="AS_UNIQUEID" val="43"/>
</p:tagLst>
</file>

<file path=ppt/tags/tag86.xml><?xml version="1.0" encoding="utf-8"?>
<p:tagLst xmlns:a="http://schemas.openxmlformats.org/drawingml/2006/main" xmlns:r="http://schemas.openxmlformats.org/officeDocument/2006/relationships" xmlns:p="http://schemas.openxmlformats.org/presentationml/2006/main">
  <p:tag name="AS_UNIQUEID" val="44"/>
</p:tagLst>
</file>

<file path=ppt/tags/tag87.xml><?xml version="1.0" encoding="utf-8"?>
<p:tagLst xmlns:a="http://schemas.openxmlformats.org/drawingml/2006/main" xmlns:r="http://schemas.openxmlformats.org/officeDocument/2006/relationships" xmlns:p="http://schemas.openxmlformats.org/presentationml/2006/main">
  <p:tag name="AS_UNIQUEID" val="45"/>
</p:tagLst>
</file>

<file path=ppt/tags/tag88.xml><?xml version="1.0" encoding="utf-8"?>
<p:tagLst xmlns:a="http://schemas.openxmlformats.org/drawingml/2006/main" xmlns:r="http://schemas.openxmlformats.org/officeDocument/2006/relationships" xmlns:p="http://schemas.openxmlformats.org/presentationml/2006/main">
  <p:tag name="AS_UNIQUEID" val="46"/>
</p:tagLst>
</file>

<file path=ppt/tags/tag89.xml><?xml version="1.0" encoding="utf-8"?>
<p:tagLst xmlns:a="http://schemas.openxmlformats.org/drawingml/2006/main" xmlns:r="http://schemas.openxmlformats.org/officeDocument/2006/relationships" xmlns:p="http://schemas.openxmlformats.org/presentationml/2006/main">
  <p:tag name="AS_UNIQUEID" val="47"/>
</p:tagLst>
</file>

<file path=ppt/tags/tag9.xml><?xml version="1.0" encoding="utf-8"?>
<p:tagLst xmlns:a="http://schemas.openxmlformats.org/drawingml/2006/main" xmlns:r="http://schemas.openxmlformats.org/officeDocument/2006/relationships" xmlns:p="http://schemas.openxmlformats.org/presentationml/2006/main">
  <p:tag name="AS_UNIQUEID" val="316"/>
</p:tagLst>
</file>

<file path=ppt/tags/tag90.xml><?xml version="1.0" encoding="utf-8"?>
<p:tagLst xmlns:a="http://schemas.openxmlformats.org/drawingml/2006/main" xmlns:r="http://schemas.openxmlformats.org/officeDocument/2006/relationships" xmlns:p="http://schemas.openxmlformats.org/presentationml/2006/main">
  <p:tag name="AS_UNIQUEID" val="48"/>
</p:tagLst>
</file>

<file path=ppt/tags/tag91.xml><?xml version="1.0" encoding="utf-8"?>
<p:tagLst xmlns:a="http://schemas.openxmlformats.org/drawingml/2006/main" xmlns:r="http://schemas.openxmlformats.org/officeDocument/2006/relationships" xmlns:p="http://schemas.openxmlformats.org/presentationml/2006/main">
  <p:tag name="AS_UNIQUEID" val="49"/>
</p:tagLst>
</file>

<file path=ppt/tags/tag92.xml><?xml version="1.0" encoding="utf-8"?>
<p:tagLst xmlns:a="http://schemas.openxmlformats.org/drawingml/2006/main" xmlns:r="http://schemas.openxmlformats.org/officeDocument/2006/relationships" xmlns:p="http://schemas.openxmlformats.org/presentationml/2006/main">
  <p:tag name="AS_UNIQUEID" val="50"/>
</p:tagLst>
</file>

<file path=ppt/tags/tag93.xml><?xml version="1.0" encoding="utf-8"?>
<p:tagLst xmlns:a="http://schemas.openxmlformats.org/drawingml/2006/main" xmlns:r="http://schemas.openxmlformats.org/officeDocument/2006/relationships" xmlns:p="http://schemas.openxmlformats.org/presentationml/2006/main">
  <p:tag name="AS_UNIQUEID" val="51"/>
</p:tagLst>
</file>

<file path=ppt/tags/tag94.xml><?xml version="1.0" encoding="utf-8"?>
<p:tagLst xmlns:a="http://schemas.openxmlformats.org/drawingml/2006/main" xmlns:r="http://schemas.openxmlformats.org/officeDocument/2006/relationships" xmlns:p="http://schemas.openxmlformats.org/presentationml/2006/main">
  <p:tag name="AS_UNIQUEID" val="182"/>
</p:tagLst>
</file>

<file path=ppt/tags/tag95.xml><?xml version="1.0" encoding="utf-8"?>
<p:tagLst xmlns:a="http://schemas.openxmlformats.org/drawingml/2006/main" xmlns:r="http://schemas.openxmlformats.org/officeDocument/2006/relationships" xmlns:p="http://schemas.openxmlformats.org/presentationml/2006/main">
  <p:tag name="AS_UNIQUEID" val="183"/>
</p:tagLst>
</file>

<file path=ppt/tags/tag96.xml><?xml version="1.0" encoding="utf-8"?>
<p:tagLst xmlns:a="http://schemas.openxmlformats.org/drawingml/2006/main" xmlns:r="http://schemas.openxmlformats.org/officeDocument/2006/relationships" xmlns:p="http://schemas.openxmlformats.org/presentationml/2006/main">
  <p:tag name="AS_UNIQUEID" val="52"/>
</p:tagLst>
</file>

<file path=ppt/tags/tag97.xml><?xml version="1.0" encoding="utf-8"?>
<p:tagLst xmlns:a="http://schemas.openxmlformats.org/drawingml/2006/main" xmlns:r="http://schemas.openxmlformats.org/officeDocument/2006/relationships" xmlns:p="http://schemas.openxmlformats.org/presentationml/2006/main">
  <p:tag name="AS_UNIQUEID" val="53"/>
</p:tagLst>
</file>

<file path=ppt/tags/tag98.xml><?xml version="1.0" encoding="utf-8"?>
<p:tagLst xmlns:a="http://schemas.openxmlformats.org/drawingml/2006/main" xmlns:r="http://schemas.openxmlformats.org/officeDocument/2006/relationships" xmlns:p="http://schemas.openxmlformats.org/presentationml/2006/main">
  <p:tag name="AS_UNIQUEID" val="184"/>
</p:tagLst>
</file>

<file path=ppt/tags/tag99.xml><?xml version="1.0" encoding="utf-8"?>
<p:tagLst xmlns:a="http://schemas.openxmlformats.org/drawingml/2006/main" xmlns:r="http://schemas.openxmlformats.org/officeDocument/2006/relationships" xmlns:p="http://schemas.openxmlformats.org/presentationml/2006/main">
  <p:tag name="AS_UNIQUEID" val="185"/>
</p:tagLst>
</file>

<file path=ppt/theme/theme1.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3945</Words>
  <Application>Microsoft Office PowerPoint</Application>
  <PresentationFormat>Widescreen</PresentationFormat>
  <Paragraphs>193</Paragraphs>
  <Slides>68</Slides>
  <Notes>68</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Levenim MT</vt:lpstr>
      <vt:lpstr>David</vt:lpstr>
      <vt:lpstr>Varela Round</vt:lpstr>
      <vt:lpstr>Calibri</vt:lpstr>
      <vt:lpstr>Arial</vt:lpstr>
      <vt:lpstr>ערכת נושא Office</vt:lpstr>
      <vt:lpstr>PowerPoint Presentation</vt:lpstr>
      <vt:lpstr>PowerPoint Presentation</vt:lpstr>
      <vt:lpstr>PowerPoint Presentation</vt:lpstr>
      <vt:lpstr>PowerPoint Presentation</vt:lpstr>
      <vt:lpstr>חודש אלול ותקופת ה"סליחות"</vt:lpstr>
      <vt:lpstr>PowerPoint Presentation</vt:lpstr>
      <vt:lpstr>PowerPoint Presentation</vt:lpstr>
      <vt:lpstr>ימי הסליחות</vt:lpstr>
      <vt:lpstr>PowerPoint Presentation</vt:lpstr>
      <vt:lpstr>ראש השנה</vt:lpstr>
      <vt:lpstr>PowerPoint Presentation</vt:lpstr>
      <vt:lpstr>למה מציינים את ראש השנה?</vt:lpstr>
      <vt:lpstr>למה מציינים את ראש השנה?</vt:lpstr>
      <vt:lpstr>מנהגי החג, מצוותיו וסמליו</vt:lpstr>
      <vt:lpstr>מנהגי החג, מצוותיו וסמליו</vt:lpstr>
      <vt:lpstr>PowerPoint Presentation</vt:lpstr>
      <vt:lpstr>צום גדליה</vt:lpstr>
      <vt:lpstr>PowerPoint Presentation</vt:lpstr>
      <vt:lpstr>יום הכיפורים</vt:lpstr>
      <vt:lpstr>PowerPoint Presentation</vt:lpstr>
      <vt:lpstr>מה עניינו של יום כיפור?</vt:lpstr>
      <vt:lpstr>עניינו של יום כיפור?</vt:lpstr>
      <vt:lpstr>מנהגי הצום, מצוותיו וסמליו</vt:lpstr>
      <vt:lpstr>מנהגי הצום, מצוותיו וסמליו</vt:lpstr>
      <vt:lpstr>מנהגי הצום, מצוותיו וסמליו</vt:lpstr>
      <vt:lpstr>PowerPoint Presentation</vt:lpstr>
      <vt:lpstr>חג סוכות</vt:lpstr>
      <vt:lpstr>PowerPoint Presentation</vt:lpstr>
      <vt:lpstr>למה מציינים את חג הסוכות?</vt:lpstr>
      <vt:lpstr>למה מציינים את חג סוכות?</vt:lpstr>
      <vt:lpstr>מנהגי החג, מצוותיו וסמליו</vt:lpstr>
      <vt:lpstr>מנהגי החג, מצוותיו וסמליו</vt:lpstr>
      <vt:lpstr>שמיני עצרת ושמחת תורה</vt:lpstr>
      <vt:lpstr>PowerPoint Presentation</vt:lpstr>
      <vt:lpstr>למה מציינים את שמיני עצרת ושמחת תורה?</vt:lpstr>
      <vt:lpstr>למה מציינים את שמיני עצרת ושמחת תורה?</vt:lpstr>
      <vt:lpstr>מנהגי החג, מצוותיו וסמליו</vt:lpstr>
      <vt:lpstr>מנהגי החג, מצוותיו וסמליו</vt:lpstr>
      <vt:lpstr>PowerPoint Presentation</vt:lpstr>
      <vt:lpstr>הצעות לדיון ומחשבה</vt:lpstr>
      <vt:lpstr>חשבון נפש ותיקון</vt:lpstr>
      <vt:lpstr>PowerPoint Presentation</vt:lpstr>
      <vt:lpstr>PowerPoint Presentation</vt:lpstr>
      <vt:lpstr>PowerPoint Presentation</vt:lpstr>
      <vt:lpstr>PowerPoint Presentation</vt:lpstr>
      <vt:lpstr>PowerPoint Presentation</vt:lpstr>
      <vt:lpstr>PowerPoint Presentation</vt:lpstr>
      <vt:lpstr>ערך כבוד האדם-  ראש השנה כיום הולדת האדם</vt:lpstr>
      <vt:lpstr>PowerPoint Presentation</vt:lpstr>
      <vt:lpstr>PowerPoint Presentation</vt:lpstr>
      <vt:lpstr>PowerPoint Presentation</vt:lpstr>
      <vt:lpstr>PowerPoint Presentation</vt:lpstr>
      <vt:lpstr>"שנהיה לראש ולא לזנב"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יהודה שמשון רטנר</dc:creator>
  <cp:lastModifiedBy>יהודה שמשון רטנר</cp:lastModifiedBy>
  <cp:revision>1</cp:revision>
  <dcterms:created xsi:type="dcterms:W3CDTF">2019-06-17T18:17:12Z</dcterms:created>
  <dcterms:modified xsi:type="dcterms:W3CDTF">2024-12-05T13:02:12Z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01b9bfc-c426-492e-a46c-1a922d5fe54b_Enabled">
    <vt:lpwstr>true</vt:lpwstr>
  </property>
  <property fmtid="{D5CDD505-2E9C-101B-9397-08002B2CF9AE}" pid="3" name="MSIP_Label_701b9bfc-c426-492e-a46c-1a922d5fe54b_SetDate">
    <vt:lpwstr>2024-12-05T13:02:03Z</vt:lpwstr>
  </property>
  <property fmtid="{D5CDD505-2E9C-101B-9397-08002B2CF9AE}" pid="4" name="MSIP_Label_701b9bfc-c426-492e-a46c-1a922d5fe54b_Method">
    <vt:lpwstr>Standard</vt:lpwstr>
  </property>
  <property fmtid="{D5CDD505-2E9C-101B-9397-08002B2CF9AE}" pid="5" name="MSIP_Label_701b9bfc-c426-492e-a46c-1a922d5fe54b_Name">
    <vt:lpwstr>בלמ"ס</vt:lpwstr>
  </property>
  <property fmtid="{D5CDD505-2E9C-101B-9397-08002B2CF9AE}" pid="6" name="MSIP_Label_701b9bfc-c426-492e-a46c-1a922d5fe54b_SiteId">
    <vt:lpwstr>78820852-55fa-450b-908d-45c0d911e76b</vt:lpwstr>
  </property>
  <property fmtid="{D5CDD505-2E9C-101B-9397-08002B2CF9AE}" pid="7" name="MSIP_Label_701b9bfc-c426-492e-a46c-1a922d5fe54b_ActionId">
    <vt:lpwstr>e370bdbd-0f0d-45e8-98b6-06e8e858061d</vt:lpwstr>
  </property>
  <property fmtid="{D5CDD505-2E9C-101B-9397-08002B2CF9AE}" pid="8" name="MSIP_Label_701b9bfc-c426-492e-a46c-1a922d5fe54b_ContentBits">
    <vt:lpwstr>1</vt:lpwstr>
  </property>
  <property fmtid="{D5CDD505-2E9C-101B-9397-08002B2CF9AE}" pid="9" name="ClassificationContentMarkingHeaderLocations">
    <vt:lpwstr>ערכת נושא Office:3</vt:lpwstr>
  </property>
  <property fmtid="{D5CDD505-2E9C-101B-9397-08002B2CF9AE}" pid="10" name="ClassificationContentMarkingHeaderText">
    <vt:lpwstr>- בלמ"ס -</vt:lpwstr>
  </property>
</Properties>
</file>