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custDataLst>
    <p:tags r:id="rId16"/>
  </p:custDataLst>
  <p:defaultTextStyle>
    <a:defPPr>
      <a:defRPr lang="ru-RU"/>
    </a:defPPr>
    <a:lvl1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0" y="0"/>
      </p:cViewPr>
    </p:cSldViewPr>
  </p:slideViewPr>
  <p:notesViewPr>
    <p:cSldViewPr>
      <p:cViewPr>
        <p:scale>
          <a:sx n="10" d="100"/>
          <a:sy n="1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tags" Target="tags/tag189.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custDataLst>
            <p:tags r:id="rId1"/>
          </p:custDataLst>
        </p:nvPr>
      </p:nvGrpSpPr>
      <p:grpSpPr/>
      <p:sp>
        <p:nvSpPr>
          <p:cNvPr id="15362" name="Google Shape;3;n"/>
          <p:cNvSpPr>
            <a:spLocks noGrp="1" noRot="1" noChangeAspect="1"/>
          </p:cNvSpPr>
          <p:nvPr>
            <p:ph type="sldImg"/>
            <p:custDataLst>
              <p:tags r:id="rId2"/>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
        <p:nvSpPr>
          <p:cNvPr id="15363" name="Google Shape;4;n"/>
          <p:cNvSpPr>
            <a:spLocks noGrp="1"/>
          </p:cNvSpPr>
          <p:nvPr>
            <p:ph type="body" idx="1"/>
            <p:custDataLst>
              <p:tags r:id="rId3"/>
            </p:custDataLst>
          </p:nvPr>
        </p:nvSpPr>
        <p:spPr>
          <a:xfrm>
            <a:off x="685800" y="4343400"/>
            <a:ext cx="5486400" cy="4114800"/>
          </a:xfrm>
          <a:prstGeom prst="rect">
            <a:avLst/>
          </a:prstGeom>
          <a:noFill/>
          <a:ln>
            <a:noFill/>
            <a:miter lim="800000"/>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p:txBody>
      </p:sp>
    </p:spTree>
  </p:cSld>
  <p:clrMap bg1="lt1" tx1="dk1" bg2="dk2" tx2="lt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tags" Target="../tags/tag154.xml" /><Relationship Id="rId4" Type="http://schemas.openxmlformats.org/officeDocument/2006/relationships/tags" Target="../tags/tag155.xml" /><Relationship Id="rId5" Type="http://schemas.openxmlformats.org/officeDocument/2006/relationships/tags" Target="../tags/tag156.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163.xml" /><Relationship Id="rId4" Type="http://schemas.openxmlformats.org/officeDocument/2006/relationships/tags" Target="../tags/tag164.xml" /><Relationship Id="rId5" Type="http://schemas.openxmlformats.org/officeDocument/2006/relationships/tags" Target="../tags/tag165.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tags" Target="../tags/tag175.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 Id="rId3" Type="http://schemas.openxmlformats.org/officeDocument/2006/relationships/tags" Target="../tags/tag181.xml" /><Relationship Id="rId4" Type="http://schemas.openxmlformats.org/officeDocument/2006/relationships/tags" Target="../tags/tag182.xml" /><Relationship Id="rId5" Type="http://schemas.openxmlformats.org/officeDocument/2006/relationships/tags" Target="../tags/tag183.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 Id="rId3" Type="http://schemas.openxmlformats.org/officeDocument/2006/relationships/tags" Target="../tags/tag97.xml" /><Relationship Id="rId4" Type="http://schemas.openxmlformats.org/officeDocument/2006/relationships/tags" Target="../tags/tag98.xml" /><Relationship Id="rId5" Type="http://schemas.openxmlformats.org/officeDocument/2006/relationships/tags" Target="../tags/tag99.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106.xml" /><Relationship Id="rId4" Type="http://schemas.openxmlformats.org/officeDocument/2006/relationships/tags" Target="../tags/tag107.xml" /><Relationship Id="rId5" Type="http://schemas.openxmlformats.org/officeDocument/2006/relationships/tags" Target="../tags/tag108.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115.xml" /><Relationship Id="rId4" Type="http://schemas.openxmlformats.org/officeDocument/2006/relationships/tags" Target="../tags/tag116.xml" /><Relationship Id="rId5" Type="http://schemas.openxmlformats.org/officeDocument/2006/relationships/tags" Target="../tags/tag117.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124.xml" /><Relationship Id="rId4" Type="http://schemas.openxmlformats.org/officeDocument/2006/relationships/tags" Target="../tags/tag125.xml" /><Relationship Id="rId5" Type="http://schemas.openxmlformats.org/officeDocument/2006/relationships/tags" Target="../tags/tag126.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130.xml" /><Relationship Id="rId4" Type="http://schemas.openxmlformats.org/officeDocument/2006/relationships/tags" Target="../tags/tag131.xml" /><Relationship Id="rId5" Type="http://schemas.openxmlformats.org/officeDocument/2006/relationships/tags" Target="../tags/tag132.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139.xml" /><Relationship Id="rId4" Type="http://schemas.openxmlformats.org/officeDocument/2006/relationships/tags" Target="../tags/tag140.xml" /><Relationship Id="rId5" Type="http://schemas.openxmlformats.org/officeDocument/2006/relationships/tags" Target="../tags/tag14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146.xml" /><Relationship Id="rId4" Type="http://schemas.openxmlformats.org/officeDocument/2006/relationships/tags" Target="../tags/tag147.xml" /><Relationship Id="rId5" Type="http://schemas.openxmlformats.org/officeDocument/2006/relationships/tags" Target="../tags/tag148.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16386" name="Google Shape;81;p1: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16387" name="Google Shape;82;p1:notes"/>
          <p:cNvSpPr>
            <a:spLocks noGrp="1" noRot="1" noChangeAspect="1"/>
          </p:cNvSpPr>
          <p:nvPr>
            <p:ph type="sldImg"/>
            <p:custDataLst>
              <p:tags r:id="rId5"/>
            </p:custDataLst>
          </p:nvPr>
        </p:nvSpPr>
        <p:spPr>
          <a:xfrm>
            <a:off x="381000" y="685800"/>
            <a:ext cx="6096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5602" name="Google Shape;156;p10: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25603" name="Google Shape;157;p10: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6626" name="Google Shape;165;p11: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26627" name="Google Shape;166;p11: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7650" name="Google Shape;175;p12: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27651" name="Google Shape;176;p12: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8674" name="Google Shape;183;p13: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28675" name="Google Shape;184;p13: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17410" name="Google Shape;87;p2: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17411" name="Google Shape;88;p2: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18434" name="Google Shape;99;p3: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18435" name="Google Shape;100;p3: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19458" name="Google Shape;108;p4: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19459" name="Google Shape;109;p4: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0482" name="Google Shape;117;p5: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20483" name="Google Shape;118;p5: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1506" name="Google Shape;126;p6: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21507" name="Google Shape;127;p6: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2530" name="Google Shape;132;p7: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22531" name="Google Shape;133;p7: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3554" name="Google Shape;141;p8: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23555" name="Google Shape;142;p8: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4578" name="Google Shape;148;p9:notes"/>
          <p:cNvSpPr>
            <a:spLocks noGrp="1"/>
          </p:cNvSpPr>
          <p:nvPr>
            <p:ph type="body" idx="1"/>
            <p:custDataLst>
              <p:tags r:id="rId4"/>
            </p:custDataLst>
          </p:nvPr>
        </p:nvSpPr>
        <p:spPr>
          <a:xfrm>
            <a:off x="685800" y="4343400"/>
            <a:ext cx="5486400" cy="4114800"/>
          </a:xfrm>
          <a:prstGeom prst="rect">
            <a:avLst/>
          </a:prstGeom>
          <a:noFill/>
          <a:ln cap="flat">
            <a:noFill/>
            <a:prstDash val="solid"/>
            <a:round/>
            <a:headEnd type="none" w="med" len="med"/>
            <a:tailEnd type="none" w="med" len="med"/>
          </a:ln>
        </p:spPr>
        <p:txBody>
          <a:bodyPr wrap="square" lIns="91425" tIns="91425" rIns="91425" bIns="91425" anchor="t" anchorCtr="0"/>
          <a:lstStyle>
            <a:lvl1pPr marL="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baseline="0">
                <a:solidFill>
                  <a:schemeClr val="tx1"/>
                </a:solidFill>
                <a:effectLst/>
                <a:latin typeface="Arial"/>
              </a:defRPr>
            </a:lvl5pPr>
          </a:lstStyle>
          <a:p>
            <a:pPr marL="0" lvl="0" indent="0" algn="l" rtl="0">
              <a:spcBef>
                <a:spcPct val="0"/>
              </a:spcBef>
              <a:spcAft>
                <a:spcPct val="0"/>
              </a:spcAft>
              <a:buNone/>
            </a:pPr>
            <a:endParaRPr sz="1100"/>
          </a:p>
        </p:txBody>
      </p:sp>
      <p:sp>
        <p:nvSpPr>
          <p:cNvPr id="24579" name="Google Shape;149;p9:notes"/>
          <p:cNvSpPr>
            <a:spLocks noGrp="1" noRot="1" noChangeAspect="1"/>
          </p:cNvSpPr>
          <p:nvPr>
            <p:ph type="sldImg"/>
            <p:custDataLst>
              <p:tags r:id="rId5"/>
            </p:custDataLst>
          </p:nvPr>
        </p:nvSpPr>
        <p:spPr>
          <a:xfrm>
            <a:off x="1143000" y="685800"/>
            <a:ext cx="4572000" cy="3429000"/>
          </a:xfrm>
          <a:custGeom>
            <a:pathLst>
              <a:path w="120000" h="120000">
                <a:moveTo>
                  <a:pt x="0" y="0"/>
                </a:moveTo>
                <a:lnTo>
                  <a:pt x="120000" y="0"/>
                </a:lnTo>
                <a:lnTo>
                  <a:pt x="120000" y="120000"/>
                </a:lnTo>
                <a:lnTo>
                  <a:pt x="0" y="120000"/>
                </a:lnTo>
                <a:close/>
              </a:path>
            </a:pathLst>
          </a:custGeom>
          <a:noFill/>
          <a:ln cap="flat">
            <a:solidFill>
              <a:srgbClr val="000000"/>
            </a:solidFill>
            <a:prstDash val="solid"/>
            <a:round/>
            <a:headEnd type="none" w="sm" len="sm"/>
            <a:tailEnd type="none" w="sm" len="sm"/>
          </a:ln>
        </p:spPr>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שקופית כותרת" type="title">
  <p:cSld name="TITLE">
    <p:spTree>
      <p:nvGrpSpPr>
        <p:cNvPr id="1" name="Shape 11"/>
        <p:cNvGrpSpPr/>
        <p:nvPr>
          <p:custDataLst>
            <p:tags r:id="rId1"/>
          </p:custDataLst>
        </p:nvPr>
      </p:nvGrpSpPr>
      <p:grpSpPr>
        <a:xfrm>
          <a:off x="0" y="0"/>
          <a:ext cx="0" cy="0"/>
        </a:xfrm>
      </p:grpSpPr>
      <p:sp>
        <p:nvSpPr>
          <p:cNvPr id="12" name="Google Shape;12;p15"/>
          <p:cNvSpPr txBox="1">
            <a:spLocks noGrp="1"/>
          </p:cNvSpPr>
          <p:nvPr>
            <p:ph type="ctrTitle"/>
            <p:custDataLst>
              <p:tags r:id="rId2"/>
            </p:custDataLst>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6000" b="0" i="0" u="none" strike="noStrike" kern="1200" cap="none" spc="0" normalizeH="0" baseline="0" noProof="0">
              <a:uLnTx/>
              <a:uFillTx/>
            </a:endParaRPr>
          </a:p>
        </p:txBody>
      </p:sp>
      <p:sp>
        <p:nvSpPr>
          <p:cNvPr id="13" name="Google Shape;13;p15"/>
          <p:cNvSpPr txBox="1">
            <a:spLocks noGrp="1"/>
          </p:cNvSpPr>
          <p:nvPr>
            <p:ph type="subTitle" idx="1"/>
            <p:custDataLst>
              <p:tags r:id="rId3"/>
            </p:custDataLst>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ct val="0"/>
              </a:spcAft>
              <a:buClr>
                <a:schemeClr val="dk1"/>
              </a:buClr>
              <a:buSzPts val="2400"/>
              <a:buNone/>
              <a:defRPr sz="2400"/>
            </a:lvl1pPr>
            <a:lvl2pPr lvl="1" algn="ctr" rtl="1">
              <a:lnSpc>
                <a:spcPct val="90000"/>
              </a:lnSpc>
              <a:spcBef>
                <a:spcPts val="500"/>
              </a:spcBef>
              <a:spcAft>
                <a:spcPct val="0"/>
              </a:spcAft>
              <a:buClr>
                <a:schemeClr val="dk1"/>
              </a:buClr>
              <a:buSzPts val="2000"/>
              <a:buNone/>
              <a:defRPr sz="2000"/>
            </a:lvl2pPr>
            <a:lvl3pPr lvl="2" algn="ctr" rtl="1">
              <a:lnSpc>
                <a:spcPct val="90000"/>
              </a:lnSpc>
              <a:spcBef>
                <a:spcPts val="500"/>
              </a:spcBef>
              <a:spcAft>
                <a:spcPct val="0"/>
              </a:spcAft>
              <a:buClr>
                <a:schemeClr val="dk1"/>
              </a:buClr>
              <a:buSzPts val="1800"/>
              <a:buNone/>
              <a:defRPr sz="1800"/>
            </a:lvl3pPr>
            <a:lvl4pPr lvl="3" algn="ctr" rtl="1">
              <a:lnSpc>
                <a:spcPct val="90000"/>
              </a:lnSpc>
              <a:spcBef>
                <a:spcPts val="500"/>
              </a:spcBef>
              <a:spcAft>
                <a:spcPct val="0"/>
              </a:spcAft>
              <a:buClr>
                <a:schemeClr val="dk1"/>
              </a:buClr>
              <a:buSzPts val="1600"/>
              <a:buNone/>
              <a:defRPr sz="1600"/>
            </a:lvl4pPr>
            <a:lvl5pPr lvl="4" algn="ctr" rtl="1">
              <a:lnSpc>
                <a:spcPct val="90000"/>
              </a:lnSpc>
              <a:spcBef>
                <a:spcPts val="500"/>
              </a:spcBef>
              <a:spcAft>
                <a:spcPct val="0"/>
              </a:spcAft>
              <a:buClr>
                <a:schemeClr val="dk1"/>
              </a:buClr>
              <a:buSzPts val="1600"/>
              <a:buNone/>
              <a:defRPr sz="1600"/>
            </a:lvl5pPr>
            <a:lvl6pPr lvl="5" algn="ctr" rtl="1">
              <a:lnSpc>
                <a:spcPct val="90000"/>
              </a:lnSpc>
              <a:spcBef>
                <a:spcPts val="500"/>
              </a:spcBef>
              <a:spcAft>
                <a:spcPct val="0"/>
              </a:spcAft>
              <a:buClr>
                <a:schemeClr val="dk1"/>
              </a:buClr>
              <a:buSzPts val="1600"/>
              <a:buNone/>
              <a:defRPr sz="1600"/>
            </a:lvl6pPr>
            <a:lvl7pPr lvl="6" algn="ctr" rtl="1">
              <a:lnSpc>
                <a:spcPct val="90000"/>
              </a:lnSpc>
              <a:spcBef>
                <a:spcPts val="500"/>
              </a:spcBef>
              <a:spcAft>
                <a:spcPct val="0"/>
              </a:spcAft>
              <a:buClr>
                <a:schemeClr val="dk1"/>
              </a:buClr>
              <a:buSzPts val="1600"/>
              <a:buNone/>
              <a:defRPr sz="1600"/>
            </a:lvl7pPr>
            <a:lvl8pPr lvl="7" algn="ctr" rtl="1">
              <a:lnSpc>
                <a:spcPct val="90000"/>
              </a:lnSpc>
              <a:spcBef>
                <a:spcPts val="500"/>
              </a:spcBef>
              <a:spcAft>
                <a:spcPct val="0"/>
              </a:spcAft>
              <a:buClr>
                <a:schemeClr val="dk1"/>
              </a:buClr>
              <a:buSzPts val="1600"/>
              <a:buNone/>
              <a:defRPr sz="1600"/>
            </a:lvl8pPr>
            <a:lvl9pPr lvl="8" algn="ctr" rtl="1">
              <a:lnSpc>
                <a:spcPct val="90000"/>
              </a:lnSpc>
              <a:spcBef>
                <a:spcPts val="500"/>
              </a:spcBef>
              <a:spcAft>
                <a:spcPct val="0"/>
              </a:spcAft>
              <a:buClr>
                <a:schemeClr val="dk1"/>
              </a:buClr>
              <a:buSzPts val="1600"/>
              <a:buNone/>
              <a:defRPr sz="1600"/>
            </a:lvl9pPr>
          </a:lstStyle>
          <a:p>
            <a:endParaRPr kumimoji="0" sz="2400" b="0" i="0" u="none" strike="noStrike" kern="1200" cap="none" spc="0" normalizeH="0" baseline="0" noProof="0">
              <a:uLnTx/>
              <a:uFillTx/>
            </a:endParaRPr>
          </a:p>
        </p:txBody>
      </p:sp>
      <p:sp>
        <p:nvSpPr>
          <p:cNvPr id="14" name="Google Shape;8;p14"/>
          <p:cNvSpPr>
            <a:spLocks noGrp="1"/>
          </p:cNvSpPr>
          <p:nvPr>
            <p:ph type="dt" idx="10"/>
            <p:custDataLst>
              <p:tags r:id="rId4"/>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15" name="Google Shape;9;p14"/>
          <p:cNvSpPr>
            <a:spLocks noGrp="1"/>
          </p:cNvSpPr>
          <p:nvPr>
            <p:ph type="ftr" idx="11"/>
            <p:custDataLst>
              <p:tags r:id="rId5"/>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16" name="Google Shape;10;p14"/>
          <p:cNvSpPr txBox="1">
            <a:spLocks noGrp="1"/>
          </p:cNvSpPr>
          <p:nvPr>
            <p:ph type="sldNum" idx="12"/>
            <p:custDataLst>
              <p:tags r:id="rId6"/>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כותרת וטקסט אנכי" type="vertTx">
  <p:cSld name="VERTICAL_TEXT">
    <p:spTree>
      <p:nvGrpSpPr>
        <p:cNvPr id="1" name="Shape 68"/>
        <p:cNvGrpSpPr/>
        <p:nvPr>
          <p:custDataLst>
            <p:tags r:id="rId1"/>
          </p:custDataLst>
        </p:nvPr>
      </p:nvGrpSpPr>
      <p:grpSpPr>
        <a:xfrm>
          <a:off x="0" y="0"/>
          <a:ext cx="0" cy="0"/>
        </a:xfrm>
      </p:grpSpPr>
      <p:sp>
        <p:nvSpPr>
          <p:cNvPr id="69" name="Google Shape;69;p24"/>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4400" b="0" i="0" u="none" strike="noStrike" kern="1200" cap="none" spc="0" normalizeH="0" baseline="0" noProof="0">
              <a:uLnTx/>
              <a:uFillTx/>
            </a:endParaRPr>
          </a:p>
        </p:txBody>
      </p:sp>
      <p:sp>
        <p:nvSpPr>
          <p:cNvPr id="70" name="Google Shape;70;p24"/>
          <p:cNvSpPr txBox="1">
            <a:spLocks noGrp="1"/>
          </p:cNvSpPr>
          <p:nvPr>
            <p:ph type="body" idx="1"/>
            <p:custDataLst>
              <p:tags r:id="rId3"/>
            </p:custDataLst>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ct val="0"/>
              </a:spcAft>
              <a:buClr>
                <a:schemeClr val="dk1"/>
              </a:buClr>
              <a:buSzPts val="1800"/>
              <a:buChar char="•"/>
              <a:defRPr/>
            </a:lvl1pPr>
            <a:lvl2pPr marL="914400" lvl="1" indent="-342900" algn="r" rtl="1">
              <a:lnSpc>
                <a:spcPct val="90000"/>
              </a:lnSpc>
              <a:spcBef>
                <a:spcPts val="500"/>
              </a:spcBef>
              <a:spcAft>
                <a:spcPct val="0"/>
              </a:spcAft>
              <a:buClr>
                <a:schemeClr val="dk1"/>
              </a:buClr>
              <a:buSzPts val="1800"/>
              <a:buChar char="•"/>
              <a:defRPr/>
            </a:lvl2pPr>
            <a:lvl3pPr marL="1371600" lvl="2" indent="-342900" algn="r" rtl="1">
              <a:lnSpc>
                <a:spcPct val="90000"/>
              </a:lnSpc>
              <a:spcBef>
                <a:spcPts val="500"/>
              </a:spcBef>
              <a:spcAft>
                <a:spcPct val="0"/>
              </a:spcAft>
              <a:buClr>
                <a:schemeClr val="dk1"/>
              </a:buClr>
              <a:buSzPts val="1800"/>
              <a:buChar char="•"/>
              <a:defRPr/>
            </a:lvl3pPr>
            <a:lvl4pPr marL="1828800" lvl="3" indent="-342900" algn="r" rtl="1">
              <a:lnSpc>
                <a:spcPct val="90000"/>
              </a:lnSpc>
              <a:spcBef>
                <a:spcPts val="500"/>
              </a:spcBef>
              <a:spcAft>
                <a:spcPct val="0"/>
              </a:spcAft>
              <a:buClr>
                <a:schemeClr val="dk1"/>
              </a:buClr>
              <a:buSzPts val="1800"/>
              <a:buChar char="•"/>
              <a:defRPr/>
            </a:lvl4pPr>
            <a:lvl5pPr marL="2286000" lvl="4" indent="-342900" algn="r" rtl="1">
              <a:lnSpc>
                <a:spcPct val="90000"/>
              </a:lnSpc>
              <a:spcBef>
                <a:spcPts val="500"/>
              </a:spcBef>
              <a:spcAft>
                <a:spcPct val="0"/>
              </a:spcAft>
              <a:buClr>
                <a:schemeClr val="dk1"/>
              </a:buClr>
              <a:buSzPts val="1800"/>
              <a:buChar char="•"/>
              <a:defRPr/>
            </a:lvl5pPr>
            <a:lvl6pPr marL="2743200" lvl="5" indent="-342900" algn="r" rtl="1">
              <a:lnSpc>
                <a:spcPct val="90000"/>
              </a:lnSpc>
              <a:spcBef>
                <a:spcPts val="500"/>
              </a:spcBef>
              <a:spcAft>
                <a:spcPct val="0"/>
              </a:spcAft>
              <a:buClr>
                <a:schemeClr val="dk1"/>
              </a:buClr>
              <a:buSzPts val="1800"/>
              <a:buChar char="•"/>
              <a:defRPr/>
            </a:lvl6pPr>
            <a:lvl7pPr marL="3200400" lvl="6" indent="-342900" algn="r" rtl="1">
              <a:lnSpc>
                <a:spcPct val="90000"/>
              </a:lnSpc>
              <a:spcBef>
                <a:spcPts val="500"/>
              </a:spcBef>
              <a:spcAft>
                <a:spcPct val="0"/>
              </a:spcAft>
              <a:buClr>
                <a:schemeClr val="dk1"/>
              </a:buClr>
              <a:buSzPts val="1800"/>
              <a:buChar char="•"/>
              <a:defRPr/>
            </a:lvl7pPr>
            <a:lvl8pPr marL="3657600" lvl="7" indent="-342900" algn="r" rtl="1">
              <a:lnSpc>
                <a:spcPct val="90000"/>
              </a:lnSpc>
              <a:spcBef>
                <a:spcPts val="500"/>
              </a:spcBef>
              <a:spcAft>
                <a:spcPct val="0"/>
              </a:spcAft>
              <a:buClr>
                <a:schemeClr val="dk1"/>
              </a:buClr>
              <a:buSzPts val="1800"/>
              <a:buChar char="•"/>
              <a:defRPr/>
            </a:lvl8pPr>
            <a:lvl9pPr marL="4114800" lvl="8" indent="-342900" algn="r" rtl="1">
              <a:lnSpc>
                <a:spcPct val="90000"/>
              </a:lnSpc>
              <a:spcBef>
                <a:spcPts val="500"/>
              </a:spcBef>
              <a:spcAft>
                <a:spcPct val="0"/>
              </a:spcAft>
              <a:buClr>
                <a:schemeClr val="dk1"/>
              </a:buClr>
              <a:buSzPts val="1800"/>
              <a:buChar char="•"/>
              <a:defRPr/>
            </a:lvl9pPr>
          </a:lstStyle>
          <a:p>
            <a:endParaRPr kumimoji="0" sz="2800" b="0" i="0" u="none" strike="noStrike" kern="1200" cap="none" spc="0" normalizeH="0" baseline="0" noProof="0">
              <a:uLnTx/>
              <a:uFillTx/>
            </a:endParaRPr>
          </a:p>
        </p:txBody>
      </p:sp>
      <p:sp>
        <p:nvSpPr>
          <p:cNvPr id="71" name="Google Shape;8;p14"/>
          <p:cNvSpPr>
            <a:spLocks noGrp="1"/>
          </p:cNvSpPr>
          <p:nvPr>
            <p:ph type="dt" idx="10"/>
            <p:custDataLst>
              <p:tags r:id="rId4"/>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72" name="Google Shape;9;p14"/>
          <p:cNvSpPr>
            <a:spLocks noGrp="1"/>
          </p:cNvSpPr>
          <p:nvPr>
            <p:ph type="ftr" idx="11"/>
            <p:custDataLst>
              <p:tags r:id="rId5"/>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73" name="Google Shape;10;p14"/>
          <p:cNvSpPr txBox="1">
            <a:spLocks noGrp="1"/>
          </p:cNvSpPr>
          <p:nvPr>
            <p:ph type="sldNum" idx="12"/>
            <p:custDataLst>
              <p:tags r:id="rId6"/>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כותרת אנכית וטקסט" type="vertTitleAndTx">
  <p:cSld name="VERTICAL_TITLE_AND_VERTICAL_TEXT">
    <p:spTree>
      <p:nvGrpSpPr>
        <p:cNvPr id="1" name="Shape 74"/>
        <p:cNvGrpSpPr/>
        <p:nvPr>
          <p:custDataLst>
            <p:tags r:id="rId1"/>
          </p:custDataLst>
        </p:nvPr>
      </p:nvGrpSpPr>
      <p:grpSpPr>
        <a:xfrm>
          <a:off x="0" y="0"/>
          <a:ext cx="0" cy="0"/>
        </a:xfrm>
      </p:grpSpPr>
      <p:sp>
        <p:nvSpPr>
          <p:cNvPr id="75" name="Google Shape;75;p25"/>
          <p:cNvSpPr txBox="1">
            <a:spLocks noGrp="1"/>
          </p:cNvSpPr>
          <p:nvPr>
            <p:ph type="title"/>
            <p:custDataLst>
              <p:tags r:id="rId2"/>
            </p:custDataLst>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4400" b="0" i="0" u="none" strike="noStrike" kern="1200" cap="none" spc="0" normalizeH="0" baseline="0" noProof="0">
              <a:uLnTx/>
              <a:uFillTx/>
            </a:endParaRPr>
          </a:p>
        </p:txBody>
      </p:sp>
      <p:sp>
        <p:nvSpPr>
          <p:cNvPr id="76" name="Google Shape;76;p25"/>
          <p:cNvSpPr txBox="1">
            <a:spLocks noGrp="1"/>
          </p:cNvSpPr>
          <p:nvPr>
            <p:ph type="body" idx="1"/>
            <p:custDataLst>
              <p:tags r:id="rId3"/>
            </p:custDataLst>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ct val="0"/>
              </a:spcAft>
              <a:buClr>
                <a:schemeClr val="dk1"/>
              </a:buClr>
              <a:buSzPts val="1800"/>
              <a:buChar char="•"/>
              <a:defRPr/>
            </a:lvl1pPr>
            <a:lvl2pPr marL="914400" lvl="1" indent="-342900" algn="r" rtl="1">
              <a:lnSpc>
                <a:spcPct val="90000"/>
              </a:lnSpc>
              <a:spcBef>
                <a:spcPts val="500"/>
              </a:spcBef>
              <a:spcAft>
                <a:spcPct val="0"/>
              </a:spcAft>
              <a:buClr>
                <a:schemeClr val="dk1"/>
              </a:buClr>
              <a:buSzPts val="1800"/>
              <a:buChar char="•"/>
              <a:defRPr/>
            </a:lvl2pPr>
            <a:lvl3pPr marL="1371600" lvl="2" indent="-342900" algn="r" rtl="1">
              <a:lnSpc>
                <a:spcPct val="90000"/>
              </a:lnSpc>
              <a:spcBef>
                <a:spcPts val="500"/>
              </a:spcBef>
              <a:spcAft>
                <a:spcPct val="0"/>
              </a:spcAft>
              <a:buClr>
                <a:schemeClr val="dk1"/>
              </a:buClr>
              <a:buSzPts val="1800"/>
              <a:buChar char="•"/>
              <a:defRPr/>
            </a:lvl3pPr>
            <a:lvl4pPr marL="1828800" lvl="3" indent="-342900" algn="r" rtl="1">
              <a:lnSpc>
                <a:spcPct val="90000"/>
              </a:lnSpc>
              <a:spcBef>
                <a:spcPts val="500"/>
              </a:spcBef>
              <a:spcAft>
                <a:spcPct val="0"/>
              </a:spcAft>
              <a:buClr>
                <a:schemeClr val="dk1"/>
              </a:buClr>
              <a:buSzPts val="1800"/>
              <a:buChar char="•"/>
              <a:defRPr/>
            </a:lvl4pPr>
            <a:lvl5pPr marL="2286000" lvl="4" indent="-342900" algn="r" rtl="1">
              <a:lnSpc>
                <a:spcPct val="90000"/>
              </a:lnSpc>
              <a:spcBef>
                <a:spcPts val="500"/>
              </a:spcBef>
              <a:spcAft>
                <a:spcPct val="0"/>
              </a:spcAft>
              <a:buClr>
                <a:schemeClr val="dk1"/>
              </a:buClr>
              <a:buSzPts val="1800"/>
              <a:buChar char="•"/>
              <a:defRPr/>
            </a:lvl5pPr>
            <a:lvl6pPr marL="2743200" lvl="5" indent="-342900" algn="r" rtl="1">
              <a:lnSpc>
                <a:spcPct val="90000"/>
              </a:lnSpc>
              <a:spcBef>
                <a:spcPts val="500"/>
              </a:spcBef>
              <a:spcAft>
                <a:spcPct val="0"/>
              </a:spcAft>
              <a:buClr>
                <a:schemeClr val="dk1"/>
              </a:buClr>
              <a:buSzPts val="1800"/>
              <a:buChar char="•"/>
              <a:defRPr/>
            </a:lvl6pPr>
            <a:lvl7pPr marL="3200400" lvl="6" indent="-342900" algn="r" rtl="1">
              <a:lnSpc>
                <a:spcPct val="90000"/>
              </a:lnSpc>
              <a:spcBef>
                <a:spcPts val="500"/>
              </a:spcBef>
              <a:spcAft>
                <a:spcPct val="0"/>
              </a:spcAft>
              <a:buClr>
                <a:schemeClr val="dk1"/>
              </a:buClr>
              <a:buSzPts val="1800"/>
              <a:buChar char="•"/>
              <a:defRPr/>
            </a:lvl7pPr>
            <a:lvl8pPr marL="3657600" lvl="7" indent="-342900" algn="r" rtl="1">
              <a:lnSpc>
                <a:spcPct val="90000"/>
              </a:lnSpc>
              <a:spcBef>
                <a:spcPts val="500"/>
              </a:spcBef>
              <a:spcAft>
                <a:spcPct val="0"/>
              </a:spcAft>
              <a:buClr>
                <a:schemeClr val="dk1"/>
              </a:buClr>
              <a:buSzPts val="1800"/>
              <a:buChar char="•"/>
              <a:defRPr/>
            </a:lvl8pPr>
            <a:lvl9pPr marL="4114800" lvl="8" indent="-342900" algn="r" rtl="1">
              <a:lnSpc>
                <a:spcPct val="90000"/>
              </a:lnSpc>
              <a:spcBef>
                <a:spcPts val="500"/>
              </a:spcBef>
              <a:spcAft>
                <a:spcPct val="0"/>
              </a:spcAft>
              <a:buClr>
                <a:schemeClr val="dk1"/>
              </a:buClr>
              <a:buSzPts val="1800"/>
              <a:buChar char="•"/>
              <a:defRPr/>
            </a:lvl9pPr>
          </a:lstStyle>
          <a:p>
            <a:endParaRPr kumimoji="0" sz="2800" b="0" i="0" u="none" strike="noStrike" kern="1200" cap="none" spc="0" normalizeH="0" baseline="0" noProof="0">
              <a:uLnTx/>
              <a:uFillTx/>
            </a:endParaRPr>
          </a:p>
        </p:txBody>
      </p:sp>
      <p:sp>
        <p:nvSpPr>
          <p:cNvPr id="77" name="Google Shape;8;p14"/>
          <p:cNvSpPr>
            <a:spLocks noGrp="1"/>
          </p:cNvSpPr>
          <p:nvPr>
            <p:ph type="dt" idx="10"/>
            <p:custDataLst>
              <p:tags r:id="rId4"/>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78" name="Google Shape;9;p14"/>
          <p:cNvSpPr>
            <a:spLocks noGrp="1"/>
          </p:cNvSpPr>
          <p:nvPr>
            <p:ph type="ftr" idx="11"/>
            <p:custDataLst>
              <p:tags r:id="rId5"/>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79" name="Google Shape;10;p14"/>
          <p:cNvSpPr txBox="1">
            <a:spLocks noGrp="1"/>
          </p:cNvSpPr>
          <p:nvPr>
            <p:ph type="sldNum" idx="12"/>
            <p:custDataLst>
              <p:tags r:id="rId6"/>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כותרת ותוכן" type="obj">
  <p:cSld name="OBJECT">
    <p:spTree>
      <p:nvGrpSpPr>
        <p:cNvPr id="1" name="Shape 17"/>
        <p:cNvGrpSpPr/>
        <p:nvPr>
          <p:custDataLst>
            <p:tags r:id="rId1"/>
          </p:custDataLst>
        </p:nvPr>
      </p:nvGrpSpPr>
      <p:grpSpPr>
        <a:xfrm>
          <a:off x="0" y="0"/>
          <a:ext cx="0" cy="0"/>
        </a:xfrm>
      </p:grpSpPr>
      <p:sp>
        <p:nvSpPr>
          <p:cNvPr id="18" name="Google Shape;18;p16"/>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4400" b="0" i="0" u="none" strike="noStrike" kern="1200" cap="none" spc="0" normalizeH="0" baseline="0" noProof="0">
              <a:uLnTx/>
              <a:uFillTx/>
            </a:endParaRPr>
          </a:p>
        </p:txBody>
      </p:sp>
      <p:sp>
        <p:nvSpPr>
          <p:cNvPr id="19" name="Google Shape;19;p16"/>
          <p:cNvSpPr txBox="1">
            <a:spLocks noGrp="1"/>
          </p:cNvSpPr>
          <p:nvPr>
            <p:ph type="body" idx="1"/>
            <p:custDataLst>
              <p:tags r:id="rId3"/>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ct val="0"/>
              </a:spcAft>
              <a:buClr>
                <a:schemeClr val="dk1"/>
              </a:buClr>
              <a:buSzPts val="1800"/>
              <a:buChar char="•"/>
              <a:defRPr/>
            </a:lvl1pPr>
            <a:lvl2pPr marL="914400" lvl="1" indent="-342900" algn="r" rtl="1">
              <a:lnSpc>
                <a:spcPct val="90000"/>
              </a:lnSpc>
              <a:spcBef>
                <a:spcPts val="500"/>
              </a:spcBef>
              <a:spcAft>
                <a:spcPct val="0"/>
              </a:spcAft>
              <a:buClr>
                <a:schemeClr val="dk1"/>
              </a:buClr>
              <a:buSzPts val="1800"/>
              <a:buChar char="•"/>
              <a:defRPr/>
            </a:lvl2pPr>
            <a:lvl3pPr marL="1371600" lvl="2" indent="-342900" algn="r" rtl="1">
              <a:lnSpc>
                <a:spcPct val="90000"/>
              </a:lnSpc>
              <a:spcBef>
                <a:spcPts val="500"/>
              </a:spcBef>
              <a:spcAft>
                <a:spcPct val="0"/>
              </a:spcAft>
              <a:buClr>
                <a:schemeClr val="dk1"/>
              </a:buClr>
              <a:buSzPts val="1800"/>
              <a:buChar char="•"/>
              <a:defRPr/>
            </a:lvl3pPr>
            <a:lvl4pPr marL="1828800" lvl="3" indent="-342900" algn="r" rtl="1">
              <a:lnSpc>
                <a:spcPct val="90000"/>
              </a:lnSpc>
              <a:spcBef>
                <a:spcPts val="500"/>
              </a:spcBef>
              <a:spcAft>
                <a:spcPct val="0"/>
              </a:spcAft>
              <a:buClr>
                <a:schemeClr val="dk1"/>
              </a:buClr>
              <a:buSzPts val="1800"/>
              <a:buChar char="•"/>
              <a:defRPr/>
            </a:lvl4pPr>
            <a:lvl5pPr marL="2286000" lvl="4" indent="-342900" algn="r" rtl="1">
              <a:lnSpc>
                <a:spcPct val="90000"/>
              </a:lnSpc>
              <a:spcBef>
                <a:spcPts val="500"/>
              </a:spcBef>
              <a:spcAft>
                <a:spcPct val="0"/>
              </a:spcAft>
              <a:buClr>
                <a:schemeClr val="dk1"/>
              </a:buClr>
              <a:buSzPts val="1800"/>
              <a:buChar char="•"/>
              <a:defRPr/>
            </a:lvl5pPr>
            <a:lvl6pPr marL="2743200" lvl="5" indent="-342900" algn="r" rtl="1">
              <a:lnSpc>
                <a:spcPct val="90000"/>
              </a:lnSpc>
              <a:spcBef>
                <a:spcPts val="500"/>
              </a:spcBef>
              <a:spcAft>
                <a:spcPct val="0"/>
              </a:spcAft>
              <a:buClr>
                <a:schemeClr val="dk1"/>
              </a:buClr>
              <a:buSzPts val="1800"/>
              <a:buChar char="•"/>
              <a:defRPr/>
            </a:lvl6pPr>
            <a:lvl7pPr marL="3200400" lvl="6" indent="-342900" algn="r" rtl="1">
              <a:lnSpc>
                <a:spcPct val="90000"/>
              </a:lnSpc>
              <a:spcBef>
                <a:spcPts val="500"/>
              </a:spcBef>
              <a:spcAft>
                <a:spcPct val="0"/>
              </a:spcAft>
              <a:buClr>
                <a:schemeClr val="dk1"/>
              </a:buClr>
              <a:buSzPts val="1800"/>
              <a:buChar char="•"/>
              <a:defRPr/>
            </a:lvl7pPr>
            <a:lvl8pPr marL="3657600" lvl="7" indent="-342900" algn="r" rtl="1">
              <a:lnSpc>
                <a:spcPct val="90000"/>
              </a:lnSpc>
              <a:spcBef>
                <a:spcPts val="500"/>
              </a:spcBef>
              <a:spcAft>
                <a:spcPct val="0"/>
              </a:spcAft>
              <a:buClr>
                <a:schemeClr val="dk1"/>
              </a:buClr>
              <a:buSzPts val="1800"/>
              <a:buChar char="•"/>
              <a:defRPr/>
            </a:lvl8pPr>
            <a:lvl9pPr marL="4114800" lvl="8" indent="-342900" algn="r" rtl="1">
              <a:lnSpc>
                <a:spcPct val="90000"/>
              </a:lnSpc>
              <a:spcBef>
                <a:spcPts val="500"/>
              </a:spcBef>
              <a:spcAft>
                <a:spcPct val="0"/>
              </a:spcAft>
              <a:buClr>
                <a:schemeClr val="dk1"/>
              </a:buClr>
              <a:buSzPts val="1800"/>
              <a:buChar char="•"/>
              <a:defRPr/>
            </a:lvl9pPr>
          </a:lstStyle>
          <a:p>
            <a:endParaRPr kumimoji="0" sz="2800" b="0" i="0" u="none" strike="noStrike" kern="1200" cap="none" spc="0" normalizeH="0" baseline="0" noProof="0">
              <a:uLnTx/>
              <a:uFillTx/>
            </a:endParaRPr>
          </a:p>
        </p:txBody>
      </p:sp>
      <p:sp>
        <p:nvSpPr>
          <p:cNvPr id="20" name="Google Shape;8;p14"/>
          <p:cNvSpPr>
            <a:spLocks noGrp="1"/>
          </p:cNvSpPr>
          <p:nvPr>
            <p:ph type="dt" idx="10"/>
            <p:custDataLst>
              <p:tags r:id="rId4"/>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21" name="Google Shape;9;p14"/>
          <p:cNvSpPr>
            <a:spLocks noGrp="1"/>
          </p:cNvSpPr>
          <p:nvPr>
            <p:ph type="ftr" idx="11"/>
            <p:custDataLst>
              <p:tags r:id="rId5"/>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22" name="Google Shape;10;p14"/>
          <p:cNvSpPr txBox="1">
            <a:spLocks noGrp="1"/>
          </p:cNvSpPr>
          <p:nvPr>
            <p:ph type="sldNum" idx="12"/>
            <p:custDataLst>
              <p:tags r:id="rId6"/>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כותרת מקטע עליונה" type="secHead">
  <p:cSld name="SECTION_HEADER">
    <p:spTree>
      <p:nvGrpSpPr>
        <p:cNvPr id="1" name="Shape 23"/>
        <p:cNvGrpSpPr/>
        <p:nvPr>
          <p:custDataLst>
            <p:tags r:id="rId1"/>
          </p:custDataLst>
        </p:nvPr>
      </p:nvGrpSpPr>
      <p:grpSpPr>
        <a:xfrm>
          <a:off x="0" y="0"/>
          <a:ext cx="0" cy="0"/>
        </a:xfrm>
      </p:grpSpPr>
      <p:sp>
        <p:nvSpPr>
          <p:cNvPr id="24" name="Google Shape;24;p17"/>
          <p:cNvSpPr txBox="1">
            <a:spLocks noGrp="1"/>
          </p:cNvSpPr>
          <p:nvPr>
            <p:ph type="title"/>
            <p:custDataLst>
              <p:tags r:id="rId2"/>
            </p:custDataLst>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6000" b="0" i="0" u="none" strike="noStrike" kern="1200" cap="none" spc="0" normalizeH="0" baseline="0" noProof="0">
              <a:uLnTx/>
              <a:uFillTx/>
            </a:endParaRPr>
          </a:p>
        </p:txBody>
      </p:sp>
      <p:sp>
        <p:nvSpPr>
          <p:cNvPr id="25" name="Google Shape;25;p17"/>
          <p:cNvSpPr txBox="1">
            <a:spLocks noGrp="1"/>
          </p:cNvSpPr>
          <p:nvPr>
            <p:ph type="body" idx="1"/>
            <p:custDataLst>
              <p:tags r:id="rId3"/>
            </p:custDataLst>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ct val="0"/>
              </a:spcAft>
              <a:buClr>
                <a:srgbClr val="888888"/>
              </a:buClr>
              <a:buSzPts val="2400"/>
              <a:buNone/>
              <a:defRPr sz="2400">
                <a:solidFill>
                  <a:srgbClr val="888888"/>
                </a:solidFill>
              </a:defRPr>
            </a:lvl1pPr>
            <a:lvl2pPr marL="914400" lvl="1" indent="-228600" algn="r" rtl="1">
              <a:lnSpc>
                <a:spcPct val="90000"/>
              </a:lnSpc>
              <a:spcBef>
                <a:spcPts val="500"/>
              </a:spcBef>
              <a:spcAft>
                <a:spcPct val="0"/>
              </a:spcAft>
              <a:buClr>
                <a:srgbClr val="888888"/>
              </a:buClr>
              <a:buSzPts val="2000"/>
              <a:buNone/>
              <a:defRPr sz="2000">
                <a:solidFill>
                  <a:srgbClr val="888888"/>
                </a:solidFill>
              </a:defRPr>
            </a:lvl2pPr>
            <a:lvl3pPr marL="1371600" lvl="2" indent="-228600" algn="r" rtl="1">
              <a:lnSpc>
                <a:spcPct val="90000"/>
              </a:lnSpc>
              <a:spcBef>
                <a:spcPts val="500"/>
              </a:spcBef>
              <a:spcAft>
                <a:spcPct val="0"/>
              </a:spcAft>
              <a:buClr>
                <a:srgbClr val="888888"/>
              </a:buClr>
              <a:buSzPts val="1800"/>
              <a:buNone/>
              <a:defRPr sz="1800">
                <a:solidFill>
                  <a:srgbClr val="888888"/>
                </a:solidFill>
              </a:defRPr>
            </a:lvl3pPr>
            <a:lvl4pPr marL="1828800" lvl="3" indent="-228600" algn="r" rtl="1">
              <a:lnSpc>
                <a:spcPct val="90000"/>
              </a:lnSpc>
              <a:spcBef>
                <a:spcPts val="500"/>
              </a:spcBef>
              <a:spcAft>
                <a:spcPct val="0"/>
              </a:spcAft>
              <a:buClr>
                <a:srgbClr val="888888"/>
              </a:buClr>
              <a:buSzPts val="1600"/>
              <a:buNone/>
              <a:defRPr sz="1600">
                <a:solidFill>
                  <a:srgbClr val="888888"/>
                </a:solidFill>
              </a:defRPr>
            </a:lvl4pPr>
            <a:lvl5pPr marL="2286000" lvl="4" indent="-228600" algn="r" rtl="1">
              <a:lnSpc>
                <a:spcPct val="90000"/>
              </a:lnSpc>
              <a:spcBef>
                <a:spcPts val="500"/>
              </a:spcBef>
              <a:spcAft>
                <a:spcPct val="0"/>
              </a:spcAft>
              <a:buClr>
                <a:srgbClr val="888888"/>
              </a:buClr>
              <a:buSzPts val="1600"/>
              <a:buNone/>
              <a:defRPr sz="1600">
                <a:solidFill>
                  <a:srgbClr val="888888"/>
                </a:solidFill>
              </a:defRPr>
            </a:lvl5pPr>
            <a:lvl6pPr marL="2743200" lvl="5" indent="-228600" algn="r" rtl="1">
              <a:lnSpc>
                <a:spcPct val="90000"/>
              </a:lnSpc>
              <a:spcBef>
                <a:spcPts val="500"/>
              </a:spcBef>
              <a:spcAft>
                <a:spcPct val="0"/>
              </a:spcAft>
              <a:buClr>
                <a:srgbClr val="888888"/>
              </a:buClr>
              <a:buSzPts val="1600"/>
              <a:buNone/>
              <a:defRPr sz="1600">
                <a:solidFill>
                  <a:srgbClr val="888888"/>
                </a:solidFill>
              </a:defRPr>
            </a:lvl6pPr>
            <a:lvl7pPr marL="3200400" lvl="6" indent="-228600" algn="r" rtl="1">
              <a:lnSpc>
                <a:spcPct val="90000"/>
              </a:lnSpc>
              <a:spcBef>
                <a:spcPts val="500"/>
              </a:spcBef>
              <a:spcAft>
                <a:spcPct val="0"/>
              </a:spcAft>
              <a:buClr>
                <a:srgbClr val="888888"/>
              </a:buClr>
              <a:buSzPts val="1600"/>
              <a:buNone/>
              <a:defRPr sz="1600">
                <a:solidFill>
                  <a:srgbClr val="888888"/>
                </a:solidFill>
              </a:defRPr>
            </a:lvl7pPr>
            <a:lvl8pPr marL="3657600" lvl="7" indent="-228600" algn="r" rtl="1">
              <a:lnSpc>
                <a:spcPct val="90000"/>
              </a:lnSpc>
              <a:spcBef>
                <a:spcPts val="500"/>
              </a:spcBef>
              <a:spcAft>
                <a:spcPct val="0"/>
              </a:spcAft>
              <a:buClr>
                <a:srgbClr val="888888"/>
              </a:buClr>
              <a:buSzPts val="1600"/>
              <a:buNone/>
              <a:defRPr sz="1600">
                <a:solidFill>
                  <a:srgbClr val="888888"/>
                </a:solidFill>
              </a:defRPr>
            </a:lvl8pPr>
            <a:lvl9pPr marL="4114800" lvl="8" indent="-228600" algn="r" rtl="1">
              <a:lnSpc>
                <a:spcPct val="90000"/>
              </a:lnSpc>
              <a:spcBef>
                <a:spcPts val="500"/>
              </a:spcBef>
              <a:spcAft>
                <a:spcPct val="0"/>
              </a:spcAft>
              <a:buClr>
                <a:srgbClr val="888888"/>
              </a:buClr>
              <a:buSzPts val="1600"/>
              <a:buNone/>
              <a:defRPr sz="1600">
                <a:solidFill>
                  <a:srgbClr val="888888"/>
                </a:solidFill>
              </a:defRPr>
            </a:lvl9pPr>
          </a:lstStyle>
          <a:p>
            <a:endParaRPr kumimoji="0" sz="2400" b="0" i="0" u="none" strike="noStrike" kern="1200" cap="none" spc="0" normalizeH="0" baseline="0" noProof="0">
              <a:uLnTx/>
              <a:uFillTx/>
            </a:endParaRPr>
          </a:p>
        </p:txBody>
      </p:sp>
      <p:sp>
        <p:nvSpPr>
          <p:cNvPr id="26" name="Google Shape;8;p14"/>
          <p:cNvSpPr>
            <a:spLocks noGrp="1"/>
          </p:cNvSpPr>
          <p:nvPr>
            <p:ph type="dt" idx="10"/>
            <p:custDataLst>
              <p:tags r:id="rId4"/>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27" name="Google Shape;9;p14"/>
          <p:cNvSpPr>
            <a:spLocks noGrp="1"/>
          </p:cNvSpPr>
          <p:nvPr>
            <p:ph type="ftr" idx="11"/>
            <p:custDataLst>
              <p:tags r:id="rId5"/>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28" name="Google Shape;10;p14"/>
          <p:cNvSpPr txBox="1">
            <a:spLocks noGrp="1"/>
          </p:cNvSpPr>
          <p:nvPr>
            <p:ph type="sldNum" idx="12"/>
            <p:custDataLst>
              <p:tags r:id="rId6"/>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שני תכנים" type="twoObj">
  <p:cSld name="TWO_OBJECTS">
    <p:spTree>
      <p:nvGrpSpPr>
        <p:cNvPr id="1" name="Shape 29"/>
        <p:cNvGrpSpPr/>
        <p:nvPr>
          <p:custDataLst>
            <p:tags r:id="rId1"/>
          </p:custDataLst>
        </p:nvPr>
      </p:nvGrpSpPr>
      <p:grpSpPr>
        <a:xfrm>
          <a:off x="0" y="0"/>
          <a:ext cx="0" cy="0"/>
        </a:xfrm>
      </p:grpSpPr>
      <p:sp>
        <p:nvSpPr>
          <p:cNvPr id="30" name="Google Shape;30;p18"/>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4400" b="0" i="0" u="none" strike="noStrike" kern="1200" cap="none" spc="0" normalizeH="0" baseline="0" noProof="0">
              <a:uLnTx/>
              <a:uFillTx/>
            </a:endParaRPr>
          </a:p>
        </p:txBody>
      </p:sp>
      <p:sp>
        <p:nvSpPr>
          <p:cNvPr id="31" name="Google Shape;31;p18"/>
          <p:cNvSpPr txBox="1">
            <a:spLocks noGrp="1"/>
          </p:cNvSpPr>
          <p:nvPr>
            <p:ph type="body" idx="1"/>
            <p:custDataLst>
              <p:tags r:id="rId3"/>
            </p:custDataLst>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ct val="0"/>
              </a:spcAft>
              <a:buClr>
                <a:schemeClr val="dk1"/>
              </a:buClr>
              <a:buSzPts val="1800"/>
              <a:buChar char="•"/>
              <a:defRPr/>
            </a:lvl1pPr>
            <a:lvl2pPr marL="914400" lvl="1" indent="-342900" algn="r" rtl="1">
              <a:lnSpc>
                <a:spcPct val="90000"/>
              </a:lnSpc>
              <a:spcBef>
                <a:spcPts val="500"/>
              </a:spcBef>
              <a:spcAft>
                <a:spcPct val="0"/>
              </a:spcAft>
              <a:buClr>
                <a:schemeClr val="dk1"/>
              </a:buClr>
              <a:buSzPts val="1800"/>
              <a:buChar char="•"/>
              <a:defRPr/>
            </a:lvl2pPr>
            <a:lvl3pPr marL="1371600" lvl="2" indent="-342900" algn="r" rtl="1">
              <a:lnSpc>
                <a:spcPct val="90000"/>
              </a:lnSpc>
              <a:spcBef>
                <a:spcPts val="500"/>
              </a:spcBef>
              <a:spcAft>
                <a:spcPct val="0"/>
              </a:spcAft>
              <a:buClr>
                <a:schemeClr val="dk1"/>
              </a:buClr>
              <a:buSzPts val="1800"/>
              <a:buChar char="•"/>
              <a:defRPr/>
            </a:lvl3pPr>
            <a:lvl4pPr marL="1828800" lvl="3" indent="-342900" algn="r" rtl="1">
              <a:lnSpc>
                <a:spcPct val="90000"/>
              </a:lnSpc>
              <a:spcBef>
                <a:spcPts val="500"/>
              </a:spcBef>
              <a:spcAft>
                <a:spcPct val="0"/>
              </a:spcAft>
              <a:buClr>
                <a:schemeClr val="dk1"/>
              </a:buClr>
              <a:buSzPts val="1800"/>
              <a:buChar char="•"/>
              <a:defRPr/>
            </a:lvl4pPr>
            <a:lvl5pPr marL="2286000" lvl="4" indent="-342900" algn="r" rtl="1">
              <a:lnSpc>
                <a:spcPct val="90000"/>
              </a:lnSpc>
              <a:spcBef>
                <a:spcPts val="500"/>
              </a:spcBef>
              <a:spcAft>
                <a:spcPct val="0"/>
              </a:spcAft>
              <a:buClr>
                <a:schemeClr val="dk1"/>
              </a:buClr>
              <a:buSzPts val="1800"/>
              <a:buChar char="•"/>
              <a:defRPr/>
            </a:lvl5pPr>
            <a:lvl6pPr marL="2743200" lvl="5" indent="-342900" algn="r" rtl="1">
              <a:lnSpc>
                <a:spcPct val="90000"/>
              </a:lnSpc>
              <a:spcBef>
                <a:spcPts val="500"/>
              </a:spcBef>
              <a:spcAft>
                <a:spcPct val="0"/>
              </a:spcAft>
              <a:buClr>
                <a:schemeClr val="dk1"/>
              </a:buClr>
              <a:buSzPts val="1800"/>
              <a:buChar char="•"/>
              <a:defRPr/>
            </a:lvl6pPr>
            <a:lvl7pPr marL="3200400" lvl="6" indent="-342900" algn="r" rtl="1">
              <a:lnSpc>
                <a:spcPct val="90000"/>
              </a:lnSpc>
              <a:spcBef>
                <a:spcPts val="500"/>
              </a:spcBef>
              <a:spcAft>
                <a:spcPct val="0"/>
              </a:spcAft>
              <a:buClr>
                <a:schemeClr val="dk1"/>
              </a:buClr>
              <a:buSzPts val="1800"/>
              <a:buChar char="•"/>
              <a:defRPr/>
            </a:lvl7pPr>
            <a:lvl8pPr marL="3657600" lvl="7" indent="-342900" algn="r" rtl="1">
              <a:lnSpc>
                <a:spcPct val="90000"/>
              </a:lnSpc>
              <a:spcBef>
                <a:spcPts val="500"/>
              </a:spcBef>
              <a:spcAft>
                <a:spcPct val="0"/>
              </a:spcAft>
              <a:buClr>
                <a:schemeClr val="dk1"/>
              </a:buClr>
              <a:buSzPts val="1800"/>
              <a:buChar char="•"/>
              <a:defRPr/>
            </a:lvl8pPr>
            <a:lvl9pPr marL="4114800" lvl="8" indent="-342900" algn="r" rtl="1">
              <a:lnSpc>
                <a:spcPct val="90000"/>
              </a:lnSpc>
              <a:spcBef>
                <a:spcPts val="500"/>
              </a:spcBef>
              <a:spcAft>
                <a:spcPct val="0"/>
              </a:spcAft>
              <a:buClr>
                <a:schemeClr val="dk1"/>
              </a:buClr>
              <a:buSzPts val="1800"/>
              <a:buChar char="•"/>
              <a:defRPr/>
            </a:lvl9pPr>
          </a:lstStyle>
          <a:p>
            <a:endParaRPr kumimoji="0" sz="2800" b="0" i="0" u="none" strike="noStrike" kern="1200" cap="none" spc="0" normalizeH="0" baseline="0" noProof="0">
              <a:uLnTx/>
              <a:uFillTx/>
            </a:endParaRPr>
          </a:p>
        </p:txBody>
      </p:sp>
      <p:sp>
        <p:nvSpPr>
          <p:cNvPr id="32" name="Google Shape;32;p18"/>
          <p:cNvSpPr txBox="1">
            <a:spLocks noGrp="1"/>
          </p:cNvSpPr>
          <p:nvPr>
            <p:ph type="body" idx="2"/>
            <p:custDataLst>
              <p:tags r:id="rId4"/>
            </p:custDataLst>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ct val="0"/>
              </a:spcAft>
              <a:buClr>
                <a:schemeClr val="dk1"/>
              </a:buClr>
              <a:buSzPts val="1800"/>
              <a:buChar char="•"/>
              <a:defRPr/>
            </a:lvl1pPr>
            <a:lvl2pPr marL="914400" lvl="1" indent="-342900" algn="r" rtl="1">
              <a:lnSpc>
                <a:spcPct val="90000"/>
              </a:lnSpc>
              <a:spcBef>
                <a:spcPts val="500"/>
              </a:spcBef>
              <a:spcAft>
                <a:spcPct val="0"/>
              </a:spcAft>
              <a:buClr>
                <a:schemeClr val="dk1"/>
              </a:buClr>
              <a:buSzPts val="1800"/>
              <a:buChar char="•"/>
              <a:defRPr/>
            </a:lvl2pPr>
            <a:lvl3pPr marL="1371600" lvl="2" indent="-342900" algn="r" rtl="1">
              <a:lnSpc>
                <a:spcPct val="90000"/>
              </a:lnSpc>
              <a:spcBef>
                <a:spcPts val="500"/>
              </a:spcBef>
              <a:spcAft>
                <a:spcPct val="0"/>
              </a:spcAft>
              <a:buClr>
                <a:schemeClr val="dk1"/>
              </a:buClr>
              <a:buSzPts val="1800"/>
              <a:buChar char="•"/>
              <a:defRPr/>
            </a:lvl3pPr>
            <a:lvl4pPr marL="1828800" lvl="3" indent="-342900" algn="r" rtl="1">
              <a:lnSpc>
                <a:spcPct val="90000"/>
              </a:lnSpc>
              <a:spcBef>
                <a:spcPts val="500"/>
              </a:spcBef>
              <a:spcAft>
                <a:spcPct val="0"/>
              </a:spcAft>
              <a:buClr>
                <a:schemeClr val="dk1"/>
              </a:buClr>
              <a:buSzPts val="1800"/>
              <a:buChar char="•"/>
              <a:defRPr/>
            </a:lvl4pPr>
            <a:lvl5pPr marL="2286000" lvl="4" indent="-342900" algn="r" rtl="1">
              <a:lnSpc>
                <a:spcPct val="90000"/>
              </a:lnSpc>
              <a:spcBef>
                <a:spcPts val="500"/>
              </a:spcBef>
              <a:spcAft>
                <a:spcPct val="0"/>
              </a:spcAft>
              <a:buClr>
                <a:schemeClr val="dk1"/>
              </a:buClr>
              <a:buSzPts val="1800"/>
              <a:buChar char="•"/>
              <a:defRPr/>
            </a:lvl5pPr>
            <a:lvl6pPr marL="2743200" lvl="5" indent="-342900" algn="r" rtl="1">
              <a:lnSpc>
                <a:spcPct val="90000"/>
              </a:lnSpc>
              <a:spcBef>
                <a:spcPts val="500"/>
              </a:spcBef>
              <a:spcAft>
                <a:spcPct val="0"/>
              </a:spcAft>
              <a:buClr>
                <a:schemeClr val="dk1"/>
              </a:buClr>
              <a:buSzPts val="1800"/>
              <a:buChar char="•"/>
              <a:defRPr/>
            </a:lvl6pPr>
            <a:lvl7pPr marL="3200400" lvl="6" indent="-342900" algn="r" rtl="1">
              <a:lnSpc>
                <a:spcPct val="90000"/>
              </a:lnSpc>
              <a:spcBef>
                <a:spcPts val="500"/>
              </a:spcBef>
              <a:spcAft>
                <a:spcPct val="0"/>
              </a:spcAft>
              <a:buClr>
                <a:schemeClr val="dk1"/>
              </a:buClr>
              <a:buSzPts val="1800"/>
              <a:buChar char="•"/>
              <a:defRPr/>
            </a:lvl7pPr>
            <a:lvl8pPr marL="3657600" lvl="7" indent="-342900" algn="r" rtl="1">
              <a:lnSpc>
                <a:spcPct val="90000"/>
              </a:lnSpc>
              <a:spcBef>
                <a:spcPts val="500"/>
              </a:spcBef>
              <a:spcAft>
                <a:spcPct val="0"/>
              </a:spcAft>
              <a:buClr>
                <a:schemeClr val="dk1"/>
              </a:buClr>
              <a:buSzPts val="1800"/>
              <a:buChar char="•"/>
              <a:defRPr/>
            </a:lvl8pPr>
            <a:lvl9pPr marL="4114800" lvl="8" indent="-342900" algn="r" rtl="1">
              <a:lnSpc>
                <a:spcPct val="90000"/>
              </a:lnSpc>
              <a:spcBef>
                <a:spcPts val="500"/>
              </a:spcBef>
              <a:spcAft>
                <a:spcPct val="0"/>
              </a:spcAft>
              <a:buClr>
                <a:schemeClr val="dk1"/>
              </a:buClr>
              <a:buSzPts val="1800"/>
              <a:buChar char="•"/>
              <a:defRPr/>
            </a:lvl9pPr>
          </a:lstStyle>
          <a:p>
            <a:endParaRPr kumimoji="0" sz="2800" b="0" i="0" u="none" strike="noStrike" kern="1200" cap="none" spc="0" normalizeH="0" baseline="0" noProof="0">
              <a:uLnTx/>
              <a:uFillTx/>
            </a:endParaRPr>
          </a:p>
        </p:txBody>
      </p:sp>
      <p:sp>
        <p:nvSpPr>
          <p:cNvPr id="33" name="Google Shape;8;p14"/>
          <p:cNvSpPr>
            <a:spLocks noGrp="1"/>
          </p:cNvSpPr>
          <p:nvPr>
            <p:ph type="dt" idx="10"/>
            <p:custDataLst>
              <p:tags r:id="rId5"/>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34" name="Google Shape;9;p14"/>
          <p:cNvSpPr>
            <a:spLocks noGrp="1"/>
          </p:cNvSpPr>
          <p:nvPr>
            <p:ph type="ftr" idx="11"/>
            <p:custDataLst>
              <p:tags r:id="rId6"/>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35" name="Google Shape;10;p14"/>
          <p:cNvSpPr txBox="1">
            <a:spLocks noGrp="1"/>
          </p:cNvSpPr>
          <p:nvPr>
            <p:ph type="sldNum" idx="12"/>
            <p:custDataLst>
              <p:tags r:id="rId7"/>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השוואה" type="twoTxTwoObj">
  <p:cSld name="TWO_OBJECTS_WITH_TEXT">
    <p:spTree>
      <p:nvGrpSpPr>
        <p:cNvPr id="1" name="Shape 36"/>
        <p:cNvGrpSpPr/>
        <p:nvPr>
          <p:custDataLst>
            <p:tags r:id="rId1"/>
          </p:custDataLst>
        </p:nvPr>
      </p:nvGrpSpPr>
      <p:grpSpPr>
        <a:xfrm>
          <a:off x="0" y="0"/>
          <a:ext cx="0" cy="0"/>
        </a:xfrm>
      </p:grpSpPr>
      <p:sp>
        <p:nvSpPr>
          <p:cNvPr id="37" name="Google Shape;37;p19"/>
          <p:cNvSpPr txBox="1">
            <a:spLocks noGrp="1"/>
          </p:cNvSpPr>
          <p:nvPr>
            <p:ph type="title"/>
            <p:custDataLst>
              <p:tags r:id="rId2"/>
            </p:custDataLst>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4400" b="0" i="0" u="none" strike="noStrike" kern="1200" cap="none" spc="0" normalizeH="0" baseline="0" noProof="0">
              <a:uLnTx/>
              <a:uFillTx/>
            </a:endParaRPr>
          </a:p>
        </p:txBody>
      </p:sp>
      <p:sp>
        <p:nvSpPr>
          <p:cNvPr id="38" name="Google Shape;38;p19"/>
          <p:cNvSpPr txBox="1">
            <a:spLocks noGrp="1"/>
          </p:cNvSpPr>
          <p:nvPr>
            <p:ph type="body" idx="1"/>
            <p:custDataLst>
              <p:tags r:id="rId3"/>
            </p:custDataLst>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ct val="0"/>
              </a:spcAft>
              <a:buClr>
                <a:schemeClr val="dk1"/>
              </a:buClr>
              <a:buSzPts val="2400"/>
              <a:buNone/>
              <a:defRPr sz="2400" b="1"/>
            </a:lvl1pPr>
            <a:lvl2pPr marL="914400" lvl="1" indent="-228600" algn="r" rtl="1">
              <a:lnSpc>
                <a:spcPct val="90000"/>
              </a:lnSpc>
              <a:spcBef>
                <a:spcPts val="500"/>
              </a:spcBef>
              <a:spcAft>
                <a:spcPct val="0"/>
              </a:spcAft>
              <a:buClr>
                <a:schemeClr val="dk1"/>
              </a:buClr>
              <a:buSzPts val="2000"/>
              <a:buNone/>
              <a:defRPr sz="2000" b="1"/>
            </a:lvl2pPr>
            <a:lvl3pPr marL="1371600" lvl="2" indent="-228600" algn="r" rtl="1">
              <a:lnSpc>
                <a:spcPct val="90000"/>
              </a:lnSpc>
              <a:spcBef>
                <a:spcPts val="500"/>
              </a:spcBef>
              <a:spcAft>
                <a:spcPct val="0"/>
              </a:spcAft>
              <a:buClr>
                <a:schemeClr val="dk1"/>
              </a:buClr>
              <a:buSzPts val="1800"/>
              <a:buNone/>
              <a:defRPr sz="1800" b="1"/>
            </a:lvl3pPr>
            <a:lvl4pPr marL="1828800" lvl="3" indent="-228600" algn="r" rtl="1">
              <a:lnSpc>
                <a:spcPct val="90000"/>
              </a:lnSpc>
              <a:spcBef>
                <a:spcPts val="500"/>
              </a:spcBef>
              <a:spcAft>
                <a:spcPct val="0"/>
              </a:spcAft>
              <a:buClr>
                <a:schemeClr val="dk1"/>
              </a:buClr>
              <a:buSzPts val="1600"/>
              <a:buNone/>
              <a:defRPr sz="1600" b="1"/>
            </a:lvl4pPr>
            <a:lvl5pPr marL="2286000" lvl="4" indent="-228600" algn="r" rtl="1">
              <a:lnSpc>
                <a:spcPct val="90000"/>
              </a:lnSpc>
              <a:spcBef>
                <a:spcPts val="500"/>
              </a:spcBef>
              <a:spcAft>
                <a:spcPct val="0"/>
              </a:spcAft>
              <a:buClr>
                <a:schemeClr val="dk1"/>
              </a:buClr>
              <a:buSzPts val="1600"/>
              <a:buNone/>
              <a:defRPr sz="1600" b="1"/>
            </a:lvl5pPr>
            <a:lvl6pPr marL="2743200" lvl="5" indent="-228600" algn="r" rtl="1">
              <a:lnSpc>
                <a:spcPct val="90000"/>
              </a:lnSpc>
              <a:spcBef>
                <a:spcPts val="500"/>
              </a:spcBef>
              <a:spcAft>
                <a:spcPct val="0"/>
              </a:spcAft>
              <a:buClr>
                <a:schemeClr val="dk1"/>
              </a:buClr>
              <a:buSzPts val="1600"/>
              <a:buNone/>
              <a:defRPr sz="1600" b="1"/>
            </a:lvl6pPr>
            <a:lvl7pPr marL="3200400" lvl="6" indent="-228600" algn="r" rtl="1">
              <a:lnSpc>
                <a:spcPct val="90000"/>
              </a:lnSpc>
              <a:spcBef>
                <a:spcPts val="500"/>
              </a:spcBef>
              <a:spcAft>
                <a:spcPct val="0"/>
              </a:spcAft>
              <a:buClr>
                <a:schemeClr val="dk1"/>
              </a:buClr>
              <a:buSzPts val="1600"/>
              <a:buNone/>
              <a:defRPr sz="1600" b="1"/>
            </a:lvl7pPr>
            <a:lvl8pPr marL="3657600" lvl="7" indent="-228600" algn="r" rtl="1">
              <a:lnSpc>
                <a:spcPct val="90000"/>
              </a:lnSpc>
              <a:spcBef>
                <a:spcPts val="500"/>
              </a:spcBef>
              <a:spcAft>
                <a:spcPct val="0"/>
              </a:spcAft>
              <a:buClr>
                <a:schemeClr val="dk1"/>
              </a:buClr>
              <a:buSzPts val="1600"/>
              <a:buNone/>
              <a:defRPr sz="1600" b="1"/>
            </a:lvl8pPr>
            <a:lvl9pPr marL="4114800" lvl="8" indent="-228600" algn="r" rtl="1">
              <a:lnSpc>
                <a:spcPct val="90000"/>
              </a:lnSpc>
              <a:spcBef>
                <a:spcPts val="500"/>
              </a:spcBef>
              <a:spcAft>
                <a:spcPct val="0"/>
              </a:spcAft>
              <a:buClr>
                <a:schemeClr val="dk1"/>
              </a:buClr>
              <a:buSzPts val="1600"/>
              <a:buNone/>
              <a:defRPr sz="1600" b="1"/>
            </a:lvl9pPr>
          </a:lstStyle>
          <a:p>
            <a:endParaRPr kumimoji="0" sz="2400" b="1" i="0" u="none" strike="noStrike" kern="1200" cap="none" spc="0" normalizeH="0" baseline="0" noProof="0">
              <a:uLnTx/>
              <a:uFillTx/>
            </a:endParaRPr>
          </a:p>
        </p:txBody>
      </p:sp>
      <p:sp>
        <p:nvSpPr>
          <p:cNvPr id="39" name="Google Shape;39;p19"/>
          <p:cNvSpPr txBox="1">
            <a:spLocks noGrp="1"/>
          </p:cNvSpPr>
          <p:nvPr>
            <p:ph type="body" idx="2"/>
            <p:custDataLst>
              <p:tags r:id="rId4"/>
            </p:custDataLst>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ct val="0"/>
              </a:spcAft>
              <a:buClr>
                <a:schemeClr val="dk1"/>
              </a:buClr>
              <a:buSzPts val="1800"/>
              <a:buChar char="•"/>
              <a:defRPr/>
            </a:lvl1pPr>
            <a:lvl2pPr marL="914400" lvl="1" indent="-342900" algn="r" rtl="1">
              <a:lnSpc>
                <a:spcPct val="90000"/>
              </a:lnSpc>
              <a:spcBef>
                <a:spcPts val="500"/>
              </a:spcBef>
              <a:spcAft>
                <a:spcPct val="0"/>
              </a:spcAft>
              <a:buClr>
                <a:schemeClr val="dk1"/>
              </a:buClr>
              <a:buSzPts val="1800"/>
              <a:buChar char="•"/>
              <a:defRPr/>
            </a:lvl2pPr>
            <a:lvl3pPr marL="1371600" lvl="2" indent="-342900" algn="r" rtl="1">
              <a:lnSpc>
                <a:spcPct val="90000"/>
              </a:lnSpc>
              <a:spcBef>
                <a:spcPts val="500"/>
              </a:spcBef>
              <a:spcAft>
                <a:spcPct val="0"/>
              </a:spcAft>
              <a:buClr>
                <a:schemeClr val="dk1"/>
              </a:buClr>
              <a:buSzPts val="1800"/>
              <a:buChar char="•"/>
              <a:defRPr/>
            </a:lvl3pPr>
            <a:lvl4pPr marL="1828800" lvl="3" indent="-342900" algn="r" rtl="1">
              <a:lnSpc>
                <a:spcPct val="90000"/>
              </a:lnSpc>
              <a:spcBef>
                <a:spcPts val="500"/>
              </a:spcBef>
              <a:spcAft>
                <a:spcPct val="0"/>
              </a:spcAft>
              <a:buClr>
                <a:schemeClr val="dk1"/>
              </a:buClr>
              <a:buSzPts val="1800"/>
              <a:buChar char="•"/>
              <a:defRPr/>
            </a:lvl4pPr>
            <a:lvl5pPr marL="2286000" lvl="4" indent="-342900" algn="r" rtl="1">
              <a:lnSpc>
                <a:spcPct val="90000"/>
              </a:lnSpc>
              <a:spcBef>
                <a:spcPts val="500"/>
              </a:spcBef>
              <a:spcAft>
                <a:spcPct val="0"/>
              </a:spcAft>
              <a:buClr>
                <a:schemeClr val="dk1"/>
              </a:buClr>
              <a:buSzPts val="1800"/>
              <a:buChar char="•"/>
              <a:defRPr/>
            </a:lvl5pPr>
            <a:lvl6pPr marL="2743200" lvl="5" indent="-342900" algn="r" rtl="1">
              <a:lnSpc>
                <a:spcPct val="90000"/>
              </a:lnSpc>
              <a:spcBef>
                <a:spcPts val="500"/>
              </a:spcBef>
              <a:spcAft>
                <a:spcPct val="0"/>
              </a:spcAft>
              <a:buClr>
                <a:schemeClr val="dk1"/>
              </a:buClr>
              <a:buSzPts val="1800"/>
              <a:buChar char="•"/>
              <a:defRPr/>
            </a:lvl6pPr>
            <a:lvl7pPr marL="3200400" lvl="6" indent="-342900" algn="r" rtl="1">
              <a:lnSpc>
                <a:spcPct val="90000"/>
              </a:lnSpc>
              <a:spcBef>
                <a:spcPts val="500"/>
              </a:spcBef>
              <a:spcAft>
                <a:spcPct val="0"/>
              </a:spcAft>
              <a:buClr>
                <a:schemeClr val="dk1"/>
              </a:buClr>
              <a:buSzPts val="1800"/>
              <a:buChar char="•"/>
              <a:defRPr/>
            </a:lvl7pPr>
            <a:lvl8pPr marL="3657600" lvl="7" indent="-342900" algn="r" rtl="1">
              <a:lnSpc>
                <a:spcPct val="90000"/>
              </a:lnSpc>
              <a:spcBef>
                <a:spcPts val="500"/>
              </a:spcBef>
              <a:spcAft>
                <a:spcPct val="0"/>
              </a:spcAft>
              <a:buClr>
                <a:schemeClr val="dk1"/>
              </a:buClr>
              <a:buSzPts val="1800"/>
              <a:buChar char="•"/>
              <a:defRPr/>
            </a:lvl8pPr>
            <a:lvl9pPr marL="4114800" lvl="8" indent="-342900" algn="r" rtl="1">
              <a:lnSpc>
                <a:spcPct val="90000"/>
              </a:lnSpc>
              <a:spcBef>
                <a:spcPts val="500"/>
              </a:spcBef>
              <a:spcAft>
                <a:spcPct val="0"/>
              </a:spcAft>
              <a:buClr>
                <a:schemeClr val="dk1"/>
              </a:buClr>
              <a:buSzPts val="1800"/>
              <a:buChar char="•"/>
              <a:defRPr/>
            </a:lvl9pPr>
          </a:lstStyle>
          <a:p>
            <a:endParaRPr kumimoji="0" sz="2800" b="0" i="0" u="none" strike="noStrike" kern="1200" cap="none" spc="0" normalizeH="0" baseline="0" noProof="0">
              <a:uLnTx/>
              <a:uFillTx/>
            </a:endParaRPr>
          </a:p>
        </p:txBody>
      </p:sp>
      <p:sp>
        <p:nvSpPr>
          <p:cNvPr id="40" name="Google Shape;40;p19"/>
          <p:cNvSpPr txBox="1">
            <a:spLocks noGrp="1"/>
          </p:cNvSpPr>
          <p:nvPr>
            <p:ph type="body" idx="3"/>
            <p:custDataLst>
              <p:tags r:id="rId5"/>
            </p:custDataLst>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ct val="0"/>
              </a:spcAft>
              <a:buClr>
                <a:schemeClr val="dk1"/>
              </a:buClr>
              <a:buSzPts val="2400"/>
              <a:buNone/>
              <a:defRPr sz="2400" b="1"/>
            </a:lvl1pPr>
            <a:lvl2pPr marL="914400" lvl="1" indent="-228600" algn="r" rtl="1">
              <a:lnSpc>
                <a:spcPct val="90000"/>
              </a:lnSpc>
              <a:spcBef>
                <a:spcPts val="500"/>
              </a:spcBef>
              <a:spcAft>
                <a:spcPct val="0"/>
              </a:spcAft>
              <a:buClr>
                <a:schemeClr val="dk1"/>
              </a:buClr>
              <a:buSzPts val="2000"/>
              <a:buNone/>
              <a:defRPr sz="2000" b="1"/>
            </a:lvl2pPr>
            <a:lvl3pPr marL="1371600" lvl="2" indent="-228600" algn="r" rtl="1">
              <a:lnSpc>
                <a:spcPct val="90000"/>
              </a:lnSpc>
              <a:spcBef>
                <a:spcPts val="500"/>
              </a:spcBef>
              <a:spcAft>
                <a:spcPct val="0"/>
              </a:spcAft>
              <a:buClr>
                <a:schemeClr val="dk1"/>
              </a:buClr>
              <a:buSzPts val="1800"/>
              <a:buNone/>
              <a:defRPr sz="1800" b="1"/>
            </a:lvl3pPr>
            <a:lvl4pPr marL="1828800" lvl="3" indent="-228600" algn="r" rtl="1">
              <a:lnSpc>
                <a:spcPct val="90000"/>
              </a:lnSpc>
              <a:spcBef>
                <a:spcPts val="500"/>
              </a:spcBef>
              <a:spcAft>
                <a:spcPct val="0"/>
              </a:spcAft>
              <a:buClr>
                <a:schemeClr val="dk1"/>
              </a:buClr>
              <a:buSzPts val="1600"/>
              <a:buNone/>
              <a:defRPr sz="1600" b="1"/>
            </a:lvl4pPr>
            <a:lvl5pPr marL="2286000" lvl="4" indent="-228600" algn="r" rtl="1">
              <a:lnSpc>
                <a:spcPct val="90000"/>
              </a:lnSpc>
              <a:spcBef>
                <a:spcPts val="500"/>
              </a:spcBef>
              <a:spcAft>
                <a:spcPct val="0"/>
              </a:spcAft>
              <a:buClr>
                <a:schemeClr val="dk1"/>
              </a:buClr>
              <a:buSzPts val="1600"/>
              <a:buNone/>
              <a:defRPr sz="1600" b="1"/>
            </a:lvl5pPr>
            <a:lvl6pPr marL="2743200" lvl="5" indent="-228600" algn="r" rtl="1">
              <a:lnSpc>
                <a:spcPct val="90000"/>
              </a:lnSpc>
              <a:spcBef>
                <a:spcPts val="500"/>
              </a:spcBef>
              <a:spcAft>
                <a:spcPct val="0"/>
              </a:spcAft>
              <a:buClr>
                <a:schemeClr val="dk1"/>
              </a:buClr>
              <a:buSzPts val="1600"/>
              <a:buNone/>
              <a:defRPr sz="1600" b="1"/>
            </a:lvl6pPr>
            <a:lvl7pPr marL="3200400" lvl="6" indent="-228600" algn="r" rtl="1">
              <a:lnSpc>
                <a:spcPct val="90000"/>
              </a:lnSpc>
              <a:spcBef>
                <a:spcPts val="500"/>
              </a:spcBef>
              <a:spcAft>
                <a:spcPct val="0"/>
              </a:spcAft>
              <a:buClr>
                <a:schemeClr val="dk1"/>
              </a:buClr>
              <a:buSzPts val="1600"/>
              <a:buNone/>
              <a:defRPr sz="1600" b="1"/>
            </a:lvl7pPr>
            <a:lvl8pPr marL="3657600" lvl="7" indent="-228600" algn="r" rtl="1">
              <a:lnSpc>
                <a:spcPct val="90000"/>
              </a:lnSpc>
              <a:spcBef>
                <a:spcPts val="500"/>
              </a:spcBef>
              <a:spcAft>
                <a:spcPct val="0"/>
              </a:spcAft>
              <a:buClr>
                <a:schemeClr val="dk1"/>
              </a:buClr>
              <a:buSzPts val="1600"/>
              <a:buNone/>
              <a:defRPr sz="1600" b="1"/>
            </a:lvl8pPr>
            <a:lvl9pPr marL="4114800" lvl="8" indent="-228600" algn="r" rtl="1">
              <a:lnSpc>
                <a:spcPct val="90000"/>
              </a:lnSpc>
              <a:spcBef>
                <a:spcPts val="500"/>
              </a:spcBef>
              <a:spcAft>
                <a:spcPct val="0"/>
              </a:spcAft>
              <a:buClr>
                <a:schemeClr val="dk1"/>
              </a:buClr>
              <a:buSzPts val="1600"/>
              <a:buNone/>
              <a:defRPr sz="1600" b="1"/>
            </a:lvl9pPr>
          </a:lstStyle>
          <a:p>
            <a:endParaRPr kumimoji="0" sz="2400" b="1" i="0" u="none" strike="noStrike" kern="1200" cap="none" spc="0" normalizeH="0" baseline="0" noProof="0">
              <a:uLnTx/>
              <a:uFillTx/>
            </a:endParaRPr>
          </a:p>
        </p:txBody>
      </p:sp>
      <p:sp>
        <p:nvSpPr>
          <p:cNvPr id="41" name="Google Shape;41;p19"/>
          <p:cNvSpPr txBox="1">
            <a:spLocks noGrp="1"/>
          </p:cNvSpPr>
          <p:nvPr>
            <p:ph type="body" idx="4"/>
            <p:custDataLst>
              <p:tags r:id="rId6"/>
            </p:custDataLst>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ct val="0"/>
              </a:spcAft>
              <a:buClr>
                <a:schemeClr val="dk1"/>
              </a:buClr>
              <a:buSzPts val="1800"/>
              <a:buChar char="•"/>
              <a:defRPr/>
            </a:lvl1pPr>
            <a:lvl2pPr marL="914400" lvl="1" indent="-342900" algn="r" rtl="1">
              <a:lnSpc>
                <a:spcPct val="90000"/>
              </a:lnSpc>
              <a:spcBef>
                <a:spcPts val="500"/>
              </a:spcBef>
              <a:spcAft>
                <a:spcPct val="0"/>
              </a:spcAft>
              <a:buClr>
                <a:schemeClr val="dk1"/>
              </a:buClr>
              <a:buSzPts val="1800"/>
              <a:buChar char="•"/>
              <a:defRPr/>
            </a:lvl2pPr>
            <a:lvl3pPr marL="1371600" lvl="2" indent="-342900" algn="r" rtl="1">
              <a:lnSpc>
                <a:spcPct val="90000"/>
              </a:lnSpc>
              <a:spcBef>
                <a:spcPts val="500"/>
              </a:spcBef>
              <a:spcAft>
                <a:spcPct val="0"/>
              </a:spcAft>
              <a:buClr>
                <a:schemeClr val="dk1"/>
              </a:buClr>
              <a:buSzPts val="1800"/>
              <a:buChar char="•"/>
              <a:defRPr/>
            </a:lvl3pPr>
            <a:lvl4pPr marL="1828800" lvl="3" indent="-342900" algn="r" rtl="1">
              <a:lnSpc>
                <a:spcPct val="90000"/>
              </a:lnSpc>
              <a:spcBef>
                <a:spcPts val="500"/>
              </a:spcBef>
              <a:spcAft>
                <a:spcPct val="0"/>
              </a:spcAft>
              <a:buClr>
                <a:schemeClr val="dk1"/>
              </a:buClr>
              <a:buSzPts val="1800"/>
              <a:buChar char="•"/>
              <a:defRPr/>
            </a:lvl4pPr>
            <a:lvl5pPr marL="2286000" lvl="4" indent="-342900" algn="r" rtl="1">
              <a:lnSpc>
                <a:spcPct val="90000"/>
              </a:lnSpc>
              <a:spcBef>
                <a:spcPts val="500"/>
              </a:spcBef>
              <a:spcAft>
                <a:spcPct val="0"/>
              </a:spcAft>
              <a:buClr>
                <a:schemeClr val="dk1"/>
              </a:buClr>
              <a:buSzPts val="1800"/>
              <a:buChar char="•"/>
              <a:defRPr/>
            </a:lvl5pPr>
            <a:lvl6pPr marL="2743200" lvl="5" indent="-342900" algn="r" rtl="1">
              <a:lnSpc>
                <a:spcPct val="90000"/>
              </a:lnSpc>
              <a:spcBef>
                <a:spcPts val="500"/>
              </a:spcBef>
              <a:spcAft>
                <a:spcPct val="0"/>
              </a:spcAft>
              <a:buClr>
                <a:schemeClr val="dk1"/>
              </a:buClr>
              <a:buSzPts val="1800"/>
              <a:buChar char="•"/>
              <a:defRPr/>
            </a:lvl6pPr>
            <a:lvl7pPr marL="3200400" lvl="6" indent="-342900" algn="r" rtl="1">
              <a:lnSpc>
                <a:spcPct val="90000"/>
              </a:lnSpc>
              <a:spcBef>
                <a:spcPts val="500"/>
              </a:spcBef>
              <a:spcAft>
                <a:spcPct val="0"/>
              </a:spcAft>
              <a:buClr>
                <a:schemeClr val="dk1"/>
              </a:buClr>
              <a:buSzPts val="1800"/>
              <a:buChar char="•"/>
              <a:defRPr/>
            </a:lvl7pPr>
            <a:lvl8pPr marL="3657600" lvl="7" indent="-342900" algn="r" rtl="1">
              <a:lnSpc>
                <a:spcPct val="90000"/>
              </a:lnSpc>
              <a:spcBef>
                <a:spcPts val="500"/>
              </a:spcBef>
              <a:spcAft>
                <a:spcPct val="0"/>
              </a:spcAft>
              <a:buClr>
                <a:schemeClr val="dk1"/>
              </a:buClr>
              <a:buSzPts val="1800"/>
              <a:buChar char="•"/>
              <a:defRPr/>
            </a:lvl8pPr>
            <a:lvl9pPr marL="4114800" lvl="8" indent="-342900" algn="r" rtl="1">
              <a:lnSpc>
                <a:spcPct val="90000"/>
              </a:lnSpc>
              <a:spcBef>
                <a:spcPts val="500"/>
              </a:spcBef>
              <a:spcAft>
                <a:spcPct val="0"/>
              </a:spcAft>
              <a:buClr>
                <a:schemeClr val="dk1"/>
              </a:buClr>
              <a:buSzPts val="1800"/>
              <a:buChar char="•"/>
              <a:defRPr/>
            </a:lvl9pPr>
          </a:lstStyle>
          <a:p>
            <a:endParaRPr kumimoji="0" sz="2800" b="0" i="0" u="none" strike="noStrike" kern="1200" cap="none" spc="0" normalizeH="0" baseline="0" noProof="0">
              <a:uLnTx/>
              <a:uFillTx/>
            </a:endParaRPr>
          </a:p>
        </p:txBody>
      </p:sp>
      <p:sp>
        <p:nvSpPr>
          <p:cNvPr id="42" name="Google Shape;8;p14"/>
          <p:cNvSpPr>
            <a:spLocks noGrp="1"/>
          </p:cNvSpPr>
          <p:nvPr>
            <p:ph type="dt" idx="10"/>
            <p:custDataLst>
              <p:tags r:id="rId7"/>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43" name="Google Shape;9;p14"/>
          <p:cNvSpPr>
            <a:spLocks noGrp="1"/>
          </p:cNvSpPr>
          <p:nvPr>
            <p:ph type="ftr" idx="11"/>
            <p:custDataLst>
              <p:tags r:id="rId8"/>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44" name="Google Shape;10;p14"/>
          <p:cNvSpPr txBox="1">
            <a:spLocks noGrp="1"/>
          </p:cNvSpPr>
          <p:nvPr>
            <p:ph type="sldNum" idx="12"/>
            <p:custDataLst>
              <p:tags r:id="rId9"/>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כותרת בלבד" type="titleOnly">
  <p:cSld name="TITLE_ONLY">
    <p:spTree>
      <p:nvGrpSpPr>
        <p:cNvPr id="1" name="Shape 45"/>
        <p:cNvGrpSpPr/>
        <p:nvPr>
          <p:custDataLst>
            <p:tags r:id="rId1"/>
          </p:custDataLst>
        </p:nvPr>
      </p:nvGrpSpPr>
      <p:grpSpPr>
        <a:xfrm>
          <a:off x="0" y="0"/>
          <a:ext cx="0" cy="0"/>
        </a:xfrm>
      </p:grpSpPr>
      <p:sp>
        <p:nvSpPr>
          <p:cNvPr id="46" name="Google Shape;46;p20"/>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4400" b="0" i="0" u="none" strike="noStrike" kern="1200" cap="none" spc="0" normalizeH="0" baseline="0" noProof="0">
              <a:uLnTx/>
              <a:uFillTx/>
            </a:endParaRPr>
          </a:p>
        </p:txBody>
      </p:sp>
      <p:sp>
        <p:nvSpPr>
          <p:cNvPr id="47" name="Google Shape;8;p14"/>
          <p:cNvSpPr>
            <a:spLocks noGrp="1"/>
          </p:cNvSpPr>
          <p:nvPr>
            <p:ph type="dt" idx="10"/>
            <p:custDataLst>
              <p:tags r:id="rId3"/>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48" name="Google Shape;9;p14"/>
          <p:cNvSpPr>
            <a:spLocks noGrp="1"/>
          </p:cNvSpPr>
          <p:nvPr>
            <p:ph type="ftr" idx="11"/>
            <p:custDataLst>
              <p:tags r:id="rId4"/>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49" name="Google Shape;10;p14"/>
          <p:cNvSpPr txBox="1">
            <a:spLocks noGrp="1"/>
          </p:cNvSpPr>
          <p:nvPr>
            <p:ph type="sldNum" idx="12"/>
            <p:custDataLst>
              <p:tags r:id="rId5"/>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ריק" type="blank">
  <p:cSld name="BLANK">
    <p:spTree>
      <p:nvGrpSpPr>
        <p:cNvPr id="1" name="Shape 50"/>
        <p:cNvGrpSpPr/>
        <p:nvPr>
          <p:custDataLst>
            <p:tags r:id="rId1"/>
          </p:custDataLst>
        </p:nvPr>
      </p:nvGrpSpPr>
      <p:grpSpPr>
        <a:xfrm>
          <a:off x="0" y="0"/>
          <a:ext cx="0" cy="0"/>
        </a:xfrm>
      </p:grpSpPr>
      <p:sp>
        <p:nvSpPr>
          <p:cNvPr id="2" name="Google Shape;8;p14"/>
          <p:cNvSpPr>
            <a:spLocks noGrp="1"/>
          </p:cNvSpPr>
          <p:nvPr>
            <p:ph type="dt" idx="10"/>
            <p:custDataLst>
              <p:tags r:id="rId2"/>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3" name="Google Shape;9;p14"/>
          <p:cNvSpPr>
            <a:spLocks noGrp="1"/>
          </p:cNvSpPr>
          <p:nvPr>
            <p:ph type="ftr" idx="11"/>
            <p:custDataLst>
              <p:tags r:id="rId3"/>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4" name="Google Shape;10;p14"/>
          <p:cNvSpPr txBox="1">
            <a:spLocks noGrp="1"/>
          </p:cNvSpPr>
          <p:nvPr>
            <p:ph type="sldNum" idx="12"/>
            <p:custDataLst>
              <p:tags r:id="rId4"/>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תוכן עם כיתוב" type="objTx">
  <p:cSld name="OBJECT_WITH_CAPTION_TEXT">
    <p:spTree>
      <p:nvGrpSpPr>
        <p:cNvPr id="1" name="Shape 54"/>
        <p:cNvGrpSpPr/>
        <p:nvPr>
          <p:custDataLst>
            <p:tags r:id="rId1"/>
          </p:custDataLst>
        </p:nvPr>
      </p:nvGrpSpPr>
      <p:grpSpPr>
        <a:xfrm>
          <a:off x="0" y="0"/>
          <a:ext cx="0" cy="0"/>
        </a:xfrm>
      </p:grpSpPr>
      <p:sp>
        <p:nvSpPr>
          <p:cNvPr id="55" name="Google Shape;55;p22"/>
          <p:cNvSpPr txBox="1">
            <a:spLocks noGrp="1"/>
          </p:cNvSpPr>
          <p:nvPr>
            <p:ph type="title"/>
            <p:custDataLst>
              <p:tags r:id="rId2"/>
            </p:custDataLst>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3200" b="0" i="0" u="none" strike="noStrike" kern="1200" cap="none" spc="0" normalizeH="0" baseline="0" noProof="0">
              <a:uLnTx/>
              <a:uFillTx/>
            </a:endParaRPr>
          </a:p>
        </p:txBody>
      </p:sp>
      <p:sp>
        <p:nvSpPr>
          <p:cNvPr id="56" name="Google Shape;56;p22"/>
          <p:cNvSpPr txBox="1">
            <a:spLocks noGrp="1"/>
          </p:cNvSpPr>
          <p:nvPr>
            <p:ph type="body" idx="1"/>
            <p:custDataLst>
              <p:tags r:id="rId3"/>
            </p:custDataLst>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ct val="0"/>
              </a:spcAft>
              <a:buClr>
                <a:schemeClr val="dk1"/>
              </a:buClr>
              <a:buSzPts val="3200"/>
              <a:buChar char="•"/>
              <a:defRPr sz="3200"/>
            </a:lvl1pPr>
            <a:lvl2pPr marL="914400" lvl="1" indent="-406400" algn="r" rtl="1">
              <a:lnSpc>
                <a:spcPct val="90000"/>
              </a:lnSpc>
              <a:spcBef>
                <a:spcPts val="500"/>
              </a:spcBef>
              <a:spcAft>
                <a:spcPct val="0"/>
              </a:spcAft>
              <a:buClr>
                <a:schemeClr val="dk1"/>
              </a:buClr>
              <a:buSzPts val="2800"/>
              <a:buChar char="•"/>
              <a:defRPr sz="2800"/>
            </a:lvl2pPr>
            <a:lvl3pPr marL="1371600" lvl="2" indent="-381000" algn="r" rtl="1">
              <a:lnSpc>
                <a:spcPct val="90000"/>
              </a:lnSpc>
              <a:spcBef>
                <a:spcPts val="500"/>
              </a:spcBef>
              <a:spcAft>
                <a:spcPct val="0"/>
              </a:spcAft>
              <a:buClr>
                <a:schemeClr val="dk1"/>
              </a:buClr>
              <a:buSzPts val="2400"/>
              <a:buChar char="•"/>
              <a:defRPr sz="2400"/>
            </a:lvl3pPr>
            <a:lvl4pPr marL="1828800" lvl="3" indent="-355600" algn="r" rtl="1">
              <a:lnSpc>
                <a:spcPct val="90000"/>
              </a:lnSpc>
              <a:spcBef>
                <a:spcPts val="500"/>
              </a:spcBef>
              <a:spcAft>
                <a:spcPct val="0"/>
              </a:spcAft>
              <a:buClr>
                <a:schemeClr val="dk1"/>
              </a:buClr>
              <a:buSzPts val="2000"/>
              <a:buChar char="•"/>
              <a:defRPr sz="2000"/>
            </a:lvl4pPr>
            <a:lvl5pPr marL="2286000" lvl="4" indent="-355600" algn="r" rtl="1">
              <a:lnSpc>
                <a:spcPct val="90000"/>
              </a:lnSpc>
              <a:spcBef>
                <a:spcPts val="500"/>
              </a:spcBef>
              <a:spcAft>
                <a:spcPct val="0"/>
              </a:spcAft>
              <a:buClr>
                <a:schemeClr val="dk1"/>
              </a:buClr>
              <a:buSzPts val="2000"/>
              <a:buChar char="•"/>
              <a:defRPr sz="2000"/>
            </a:lvl5pPr>
            <a:lvl6pPr marL="2743200" lvl="5" indent="-355600" algn="r" rtl="1">
              <a:lnSpc>
                <a:spcPct val="90000"/>
              </a:lnSpc>
              <a:spcBef>
                <a:spcPts val="500"/>
              </a:spcBef>
              <a:spcAft>
                <a:spcPct val="0"/>
              </a:spcAft>
              <a:buClr>
                <a:schemeClr val="dk1"/>
              </a:buClr>
              <a:buSzPts val="2000"/>
              <a:buChar char="•"/>
              <a:defRPr sz="2000"/>
            </a:lvl6pPr>
            <a:lvl7pPr marL="3200400" lvl="6" indent="-355600" algn="r" rtl="1">
              <a:lnSpc>
                <a:spcPct val="90000"/>
              </a:lnSpc>
              <a:spcBef>
                <a:spcPts val="500"/>
              </a:spcBef>
              <a:spcAft>
                <a:spcPct val="0"/>
              </a:spcAft>
              <a:buClr>
                <a:schemeClr val="dk1"/>
              </a:buClr>
              <a:buSzPts val="2000"/>
              <a:buChar char="•"/>
              <a:defRPr sz="2000"/>
            </a:lvl7pPr>
            <a:lvl8pPr marL="3657600" lvl="7" indent="-355600" algn="r" rtl="1">
              <a:lnSpc>
                <a:spcPct val="90000"/>
              </a:lnSpc>
              <a:spcBef>
                <a:spcPts val="500"/>
              </a:spcBef>
              <a:spcAft>
                <a:spcPct val="0"/>
              </a:spcAft>
              <a:buClr>
                <a:schemeClr val="dk1"/>
              </a:buClr>
              <a:buSzPts val="2000"/>
              <a:buChar char="•"/>
              <a:defRPr sz="2000"/>
            </a:lvl8pPr>
            <a:lvl9pPr marL="4114800" lvl="8" indent="-355600" algn="r" rtl="1">
              <a:lnSpc>
                <a:spcPct val="90000"/>
              </a:lnSpc>
              <a:spcBef>
                <a:spcPts val="500"/>
              </a:spcBef>
              <a:spcAft>
                <a:spcPct val="0"/>
              </a:spcAft>
              <a:buClr>
                <a:schemeClr val="dk1"/>
              </a:buClr>
              <a:buSzPts val="2000"/>
              <a:buChar char="•"/>
              <a:defRPr sz="2000"/>
            </a:lvl9pPr>
          </a:lstStyle>
          <a:p>
            <a:endParaRPr kumimoji="0" sz="3200" b="0" i="0" u="none" strike="noStrike" kern="1200" cap="none" spc="0" normalizeH="0" baseline="0" noProof="0">
              <a:uLnTx/>
              <a:uFillTx/>
            </a:endParaRPr>
          </a:p>
        </p:txBody>
      </p:sp>
      <p:sp>
        <p:nvSpPr>
          <p:cNvPr id="57" name="Google Shape;57;p22"/>
          <p:cNvSpPr txBox="1">
            <a:spLocks noGrp="1"/>
          </p:cNvSpPr>
          <p:nvPr>
            <p:ph type="body" idx="2"/>
            <p:custDataLst>
              <p:tags r:id="rId4"/>
            </p:custDataLst>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ct val="0"/>
              </a:spcAft>
              <a:buClr>
                <a:schemeClr val="dk1"/>
              </a:buClr>
              <a:buSzPts val="1600"/>
              <a:buNone/>
              <a:defRPr sz="1600"/>
            </a:lvl1pPr>
            <a:lvl2pPr marL="914400" lvl="1" indent="-228600" algn="r" rtl="1">
              <a:lnSpc>
                <a:spcPct val="90000"/>
              </a:lnSpc>
              <a:spcBef>
                <a:spcPts val="500"/>
              </a:spcBef>
              <a:spcAft>
                <a:spcPct val="0"/>
              </a:spcAft>
              <a:buClr>
                <a:schemeClr val="dk1"/>
              </a:buClr>
              <a:buSzPts val="1400"/>
              <a:buNone/>
              <a:defRPr sz="1400"/>
            </a:lvl2pPr>
            <a:lvl3pPr marL="1371600" lvl="2" indent="-228600" algn="r" rtl="1">
              <a:lnSpc>
                <a:spcPct val="90000"/>
              </a:lnSpc>
              <a:spcBef>
                <a:spcPts val="500"/>
              </a:spcBef>
              <a:spcAft>
                <a:spcPct val="0"/>
              </a:spcAft>
              <a:buClr>
                <a:schemeClr val="dk1"/>
              </a:buClr>
              <a:buSzPts val="1200"/>
              <a:buNone/>
              <a:defRPr sz="1200"/>
            </a:lvl3pPr>
            <a:lvl4pPr marL="1828800" lvl="3" indent="-228600" algn="r" rtl="1">
              <a:lnSpc>
                <a:spcPct val="90000"/>
              </a:lnSpc>
              <a:spcBef>
                <a:spcPts val="500"/>
              </a:spcBef>
              <a:spcAft>
                <a:spcPct val="0"/>
              </a:spcAft>
              <a:buClr>
                <a:schemeClr val="dk1"/>
              </a:buClr>
              <a:buSzPts val="1000"/>
              <a:buNone/>
              <a:defRPr sz="1000"/>
            </a:lvl4pPr>
            <a:lvl5pPr marL="2286000" lvl="4" indent="-228600" algn="r" rtl="1">
              <a:lnSpc>
                <a:spcPct val="90000"/>
              </a:lnSpc>
              <a:spcBef>
                <a:spcPts val="500"/>
              </a:spcBef>
              <a:spcAft>
                <a:spcPct val="0"/>
              </a:spcAft>
              <a:buClr>
                <a:schemeClr val="dk1"/>
              </a:buClr>
              <a:buSzPts val="1000"/>
              <a:buNone/>
              <a:defRPr sz="1000"/>
            </a:lvl5pPr>
            <a:lvl6pPr marL="2743200" lvl="5" indent="-228600" algn="r" rtl="1">
              <a:lnSpc>
                <a:spcPct val="90000"/>
              </a:lnSpc>
              <a:spcBef>
                <a:spcPts val="500"/>
              </a:spcBef>
              <a:spcAft>
                <a:spcPct val="0"/>
              </a:spcAft>
              <a:buClr>
                <a:schemeClr val="dk1"/>
              </a:buClr>
              <a:buSzPts val="1000"/>
              <a:buNone/>
              <a:defRPr sz="1000"/>
            </a:lvl6pPr>
            <a:lvl7pPr marL="3200400" lvl="6" indent="-228600" algn="r" rtl="1">
              <a:lnSpc>
                <a:spcPct val="90000"/>
              </a:lnSpc>
              <a:spcBef>
                <a:spcPts val="500"/>
              </a:spcBef>
              <a:spcAft>
                <a:spcPct val="0"/>
              </a:spcAft>
              <a:buClr>
                <a:schemeClr val="dk1"/>
              </a:buClr>
              <a:buSzPts val="1000"/>
              <a:buNone/>
              <a:defRPr sz="1000"/>
            </a:lvl7pPr>
            <a:lvl8pPr marL="3657600" lvl="7" indent="-228600" algn="r" rtl="1">
              <a:lnSpc>
                <a:spcPct val="90000"/>
              </a:lnSpc>
              <a:spcBef>
                <a:spcPts val="500"/>
              </a:spcBef>
              <a:spcAft>
                <a:spcPct val="0"/>
              </a:spcAft>
              <a:buClr>
                <a:schemeClr val="dk1"/>
              </a:buClr>
              <a:buSzPts val="1000"/>
              <a:buNone/>
              <a:defRPr sz="1000"/>
            </a:lvl8pPr>
            <a:lvl9pPr marL="4114800" lvl="8" indent="-228600" algn="r" rtl="1">
              <a:lnSpc>
                <a:spcPct val="90000"/>
              </a:lnSpc>
              <a:spcBef>
                <a:spcPts val="500"/>
              </a:spcBef>
              <a:spcAft>
                <a:spcPct val="0"/>
              </a:spcAft>
              <a:buClr>
                <a:schemeClr val="dk1"/>
              </a:buClr>
              <a:buSzPts val="1000"/>
              <a:buNone/>
              <a:defRPr sz="1000"/>
            </a:lvl9pPr>
          </a:lstStyle>
          <a:p>
            <a:endParaRPr kumimoji="0" sz="1600" b="0" i="0" u="none" strike="noStrike" kern="1200" cap="none" spc="0" normalizeH="0" baseline="0" noProof="0">
              <a:uLnTx/>
              <a:uFillTx/>
            </a:endParaRPr>
          </a:p>
        </p:txBody>
      </p:sp>
      <p:sp>
        <p:nvSpPr>
          <p:cNvPr id="58" name="Google Shape;8;p14"/>
          <p:cNvSpPr>
            <a:spLocks noGrp="1"/>
          </p:cNvSpPr>
          <p:nvPr>
            <p:ph type="dt" idx="10"/>
            <p:custDataLst>
              <p:tags r:id="rId5"/>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59" name="Google Shape;9;p14"/>
          <p:cNvSpPr>
            <a:spLocks noGrp="1"/>
          </p:cNvSpPr>
          <p:nvPr>
            <p:ph type="ftr" idx="11"/>
            <p:custDataLst>
              <p:tags r:id="rId6"/>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60" name="Google Shape;10;p14"/>
          <p:cNvSpPr txBox="1">
            <a:spLocks noGrp="1"/>
          </p:cNvSpPr>
          <p:nvPr>
            <p:ph type="sldNum" idx="12"/>
            <p:custDataLst>
              <p:tags r:id="rId7"/>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תמונה עם כיתוב" type="picTx">
  <p:cSld name="PICTURE_WITH_CAPTION_TEXT">
    <p:spTree>
      <p:nvGrpSpPr>
        <p:cNvPr id="1" name="Shape 61"/>
        <p:cNvGrpSpPr/>
        <p:nvPr>
          <p:custDataLst>
            <p:tags r:id="rId1"/>
          </p:custDataLst>
        </p:nvPr>
      </p:nvGrpSpPr>
      <p:grpSpPr>
        <a:xfrm>
          <a:off x="0" y="0"/>
          <a:ext cx="0" cy="0"/>
        </a:xfrm>
      </p:grpSpPr>
      <p:sp>
        <p:nvSpPr>
          <p:cNvPr id="62" name="Google Shape;62;p23"/>
          <p:cNvSpPr txBox="1">
            <a:spLocks noGrp="1"/>
          </p:cNvSpPr>
          <p:nvPr>
            <p:ph type="title"/>
            <p:custDataLst>
              <p:tags r:id="rId2"/>
            </p:custDataLst>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kumimoji="0" sz="3200" b="0" i="0" u="none" strike="noStrike" kern="1200" cap="none" spc="0" normalizeH="0" baseline="0" noProof="0">
              <a:uLnTx/>
              <a:uFillTx/>
            </a:endParaRPr>
          </a:p>
        </p:txBody>
      </p:sp>
      <p:sp>
        <p:nvSpPr>
          <p:cNvPr id="63" name="Google Shape;63;p23"/>
          <p:cNvSpPr>
            <a:spLocks noGrp="1"/>
          </p:cNvSpPr>
          <p:nvPr>
            <p:ph type="pic" idx="2"/>
            <p:custDataLst>
              <p:tags r:id="rId3"/>
            </p:custDataLst>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ct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ct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ct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kumimoji="0" sz="3200" b="0" i="0" u="none" strike="noStrike" kern="1200" cap="none" spc="0" normalizeH="0" baseline="0" noProof="0">
              <a:uLnTx/>
              <a:uFillTx/>
            </a:endParaRPr>
          </a:p>
        </p:txBody>
      </p:sp>
      <p:sp>
        <p:nvSpPr>
          <p:cNvPr id="64" name="Google Shape;64;p23"/>
          <p:cNvSpPr txBox="1">
            <a:spLocks noGrp="1"/>
          </p:cNvSpPr>
          <p:nvPr>
            <p:ph type="body" idx="1"/>
            <p:custDataLst>
              <p:tags r:id="rId4"/>
            </p:custDataLst>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ct val="0"/>
              </a:spcAft>
              <a:buClr>
                <a:schemeClr val="dk1"/>
              </a:buClr>
              <a:buSzPts val="1600"/>
              <a:buNone/>
              <a:defRPr sz="1600"/>
            </a:lvl1pPr>
            <a:lvl2pPr marL="914400" lvl="1" indent="-228600" algn="r" rtl="1">
              <a:lnSpc>
                <a:spcPct val="90000"/>
              </a:lnSpc>
              <a:spcBef>
                <a:spcPts val="500"/>
              </a:spcBef>
              <a:spcAft>
                <a:spcPct val="0"/>
              </a:spcAft>
              <a:buClr>
                <a:schemeClr val="dk1"/>
              </a:buClr>
              <a:buSzPts val="1400"/>
              <a:buNone/>
              <a:defRPr sz="1400"/>
            </a:lvl2pPr>
            <a:lvl3pPr marL="1371600" lvl="2" indent="-228600" algn="r" rtl="1">
              <a:lnSpc>
                <a:spcPct val="90000"/>
              </a:lnSpc>
              <a:spcBef>
                <a:spcPts val="500"/>
              </a:spcBef>
              <a:spcAft>
                <a:spcPct val="0"/>
              </a:spcAft>
              <a:buClr>
                <a:schemeClr val="dk1"/>
              </a:buClr>
              <a:buSzPts val="1200"/>
              <a:buNone/>
              <a:defRPr sz="1200"/>
            </a:lvl3pPr>
            <a:lvl4pPr marL="1828800" lvl="3" indent="-228600" algn="r" rtl="1">
              <a:lnSpc>
                <a:spcPct val="90000"/>
              </a:lnSpc>
              <a:spcBef>
                <a:spcPts val="500"/>
              </a:spcBef>
              <a:spcAft>
                <a:spcPct val="0"/>
              </a:spcAft>
              <a:buClr>
                <a:schemeClr val="dk1"/>
              </a:buClr>
              <a:buSzPts val="1000"/>
              <a:buNone/>
              <a:defRPr sz="1000"/>
            </a:lvl4pPr>
            <a:lvl5pPr marL="2286000" lvl="4" indent="-228600" algn="r" rtl="1">
              <a:lnSpc>
                <a:spcPct val="90000"/>
              </a:lnSpc>
              <a:spcBef>
                <a:spcPts val="500"/>
              </a:spcBef>
              <a:spcAft>
                <a:spcPct val="0"/>
              </a:spcAft>
              <a:buClr>
                <a:schemeClr val="dk1"/>
              </a:buClr>
              <a:buSzPts val="1000"/>
              <a:buNone/>
              <a:defRPr sz="1000"/>
            </a:lvl5pPr>
            <a:lvl6pPr marL="2743200" lvl="5" indent="-228600" algn="r" rtl="1">
              <a:lnSpc>
                <a:spcPct val="90000"/>
              </a:lnSpc>
              <a:spcBef>
                <a:spcPts val="500"/>
              </a:spcBef>
              <a:spcAft>
                <a:spcPct val="0"/>
              </a:spcAft>
              <a:buClr>
                <a:schemeClr val="dk1"/>
              </a:buClr>
              <a:buSzPts val="1000"/>
              <a:buNone/>
              <a:defRPr sz="1000"/>
            </a:lvl6pPr>
            <a:lvl7pPr marL="3200400" lvl="6" indent="-228600" algn="r" rtl="1">
              <a:lnSpc>
                <a:spcPct val="90000"/>
              </a:lnSpc>
              <a:spcBef>
                <a:spcPts val="500"/>
              </a:spcBef>
              <a:spcAft>
                <a:spcPct val="0"/>
              </a:spcAft>
              <a:buClr>
                <a:schemeClr val="dk1"/>
              </a:buClr>
              <a:buSzPts val="1000"/>
              <a:buNone/>
              <a:defRPr sz="1000"/>
            </a:lvl7pPr>
            <a:lvl8pPr marL="3657600" lvl="7" indent="-228600" algn="r" rtl="1">
              <a:lnSpc>
                <a:spcPct val="90000"/>
              </a:lnSpc>
              <a:spcBef>
                <a:spcPts val="500"/>
              </a:spcBef>
              <a:spcAft>
                <a:spcPct val="0"/>
              </a:spcAft>
              <a:buClr>
                <a:schemeClr val="dk1"/>
              </a:buClr>
              <a:buSzPts val="1000"/>
              <a:buNone/>
              <a:defRPr sz="1000"/>
            </a:lvl8pPr>
            <a:lvl9pPr marL="4114800" lvl="8" indent="-228600" algn="r" rtl="1">
              <a:lnSpc>
                <a:spcPct val="90000"/>
              </a:lnSpc>
              <a:spcBef>
                <a:spcPts val="500"/>
              </a:spcBef>
              <a:spcAft>
                <a:spcPct val="0"/>
              </a:spcAft>
              <a:buClr>
                <a:schemeClr val="dk1"/>
              </a:buClr>
              <a:buSzPts val="1000"/>
              <a:buNone/>
              <a:defRPr sz="1000"/>
            </a:lvl9pPr>
          </a:lstStyle>
          <a:p>
            <a:endParaRPr kumimoji="0" sz="1600" b="0" i="0" u="none" strike="noStrike" kern="1200" cap="none" spc="0" normalizeH="0" baseline="0" noProof="0">
              <a:uLnTx/>
              <a:uFillTx/>
            </a:endParaRPr>
          </a:p>
        </p:txBody>
      </p:sp>
      <p:sp>
        <p:nvSpPr>
          <p:cNvPr id="65" name="Google Shape;8;p14"/>
          <p:cNvSpPr>
            <a:spLocks noGrp="1"/>
          </p:cNvSpPr>
          <p:nvPr>
            <p:ph type="dt" idx="10"/>
            <p:custDataLst>
              <p:tags r:id="rId5"/>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66" name="Google Shape;9;p14"/>
          <p:cNvSpPr>
            <a:spLocks noGrp="1"/>
          </p:cNvSpPr>
          <p:nvPr>
            <p:ph type="ftr" idx="11"/>
            <p:custDataLst>
              <p:tags r:id="rId6"/>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67" name="Google Shape;10;p14"/>
          <p:cNvSpPr txBox="1">
            <a:spLocks noGrp="1"/>
          </p:cNvSpPr>
          <p:nvPr>
            <p:ph type="sldNum" idx="12"/>
            <p:custDataLst>
              <p:tags r:id="rId7"/>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FFFFFF"/>
        </a:solidFill>
      </p:bgPr>
    </p:bg>
    <p:spTree>
      <p:nvGrpSpPr>
        <p:cNvPr id="1" name=""/>
        <p:cNvGrpSpPr/>
        <p:nvPr>
          <p:custDataLst>
            <p:tags r:id="rId12"/>
          </p:custDataLst>
        </p:nvPr>
      </p:nvGrpSpPr>
      <p:grpSpPr/>
      <p:sp>
        <p:nvSpPr>
          <p:cNvPr id="1026" name="Google Shape;6;p14"/>
          <p:cNvSpPr>
            <a:spLocks noGrp="1"/>
          </p:cNvSpPr>
          <p:nvPr>
            <p:ph type="title"/>
            <p:custDataLst>
              <p:tags r:id="rId13"/>
            </p:custDataLst>
          </p:nvPr>
        </p:nvSpPr>
        <p:spPr>
          <a:xfrm>
            <a:off x="838200" y="365125"/>
            <a:ext cx="10515600" cy="1325563"/>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p:txBody>
      </p:sp>
      <p:sp>
        <p:nvSpPr>
          <p:cNvPr id="1027" name="Google Shape;7;p14"/>
          <p:cNvSpPr>
            <a:spLocks noGrp="1"/>
          </p:cNvSpPr>
          <p:nvPr>
            <p:ph type="body" idx="1"/>
            <p:custDataLst>
              <p:tags r:id="rId14"/>
            </p:custDataLst>
          </p:nvPr>
        </p:nvSpPr>
        <p:spPr>
          <a:xfrm>
            <a:off x="838200" y="1825625"/>
            <a:ext cx="10515600" cy="4351338"/>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p:txBody>
      </p:sp>
      <p:sp>
        <p:nvSpPr>
          <p:cNvPr id="1028" name="Google Shape;8;p14"/>
          <p:cNvSpPr>
            <a:spLocks noGrp="1"/>
          </p:cNvSpPr>
          <p:nvPr>
            <p:ph type="dt" idx="2"/>
            <p:custDataLst>
              <p:tags r:id="rId15"/>
            </p:custDataLst>
          </p:nvPr>
        </p:nvSpPr>
        <p:spPr>
          <a:xfrm>
            <a:off x="8610600" y="6356350"/>
            <a:ext cx="27432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r" rtl="1"/>
            <a:endParaRPr sz="1200">
              <a:solidFill>
                <a:srgbClr val="888888"/>
              </a:solidFill>
              <a:latin typeface="Calibri"/>
              <a:ea typeface="Calibri"/>
              <a:sym typeface="Calibri"/>
            </a:endParaRPr>
          </a:p>
        </p:txBody>
      </p:sp>
      <p:sp>
        <p:nvSpPr>
          <p:cNvPr id="1029" name="Google Shape;9;p14"/>
          <p:cNvSpPr>
            <a:spLocks noGrp="1"/>
          </p:cNvSpPr>
          <p:nvPr>
            <p:ph type="ftr" idx="3"/>
            <p:custDataLst>
              <p:tags r:id="rId16"/>
            </p:custDataLst>
          </p:nvPr>
        </p:nvSpPr>
        <p:spPr>
          <a:xfrm>
            <a:off x="4038600" y="6356350"/>
            <a:ext cx="4114800" cy="365125"/>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lvl="0" algn="ctr" rtl="1"/>
            <a:endParaRPr sz="1200">
              <a:solidFill>
                <a:srgbClr val="888888"/>
              </a:solidFill>
              <a:latin typeface="Calibri"/>
              <a:ea typeface="Calibri"/>
              <a:sym typeface="Calibri"/>
            </a:endParaRPr>
          </a:p>
        </p:txBody>
      </p:sp>
      <p:sp>
        <p:nvSpPr>
          <p:cNvPr id="1030" name="Google Shape;10;p14"/>
          <p:cNvSpPr txBox="1">
            <a:spLocks noGrp="1"/>
          </p:cNvSpPr>
          <p:nvPr>
            <p:ph type="sldNum" idx="4"/>
            <p:custDataLst>
              <p:tags r:id="rId17"/>
            </p:custDataLst>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ct val="0"/>
              </a:spcBef>
              <a:buNone/>
              <a:defRPr sz="1200" b="0" i="0" u="none" strike="noStrike" cap="none">
                <a:solidFill>
                  <a:srgbClr val="888888"/>
                </a:solidFill>
                <a:latin typeface="Calibri"/>
                <a:ea typeface="Calibri"/>
                <a:cs typeface="Calibri"/>
                <a:sym typeface="Calibri"/>
              </a:defRPr>
            </a:lvl1pPr>
            <a:lvl2pPr marL="0" marR="0" lvl="1" indent="0" algn="l" rtl="1">
              <a:spcBef>
                <a:spcPct val="0"/>
              </a:spcBef>
              <a:buNone/>
              <a:defRPr sz="1200" b="0" i="0" u="none" strike="noStrike" cap="none">
                <a:solidFill>
                  <a:srgbClr val="888888"/>
                </a:solidFill>
                <a:latin typeface="Calibri"/>
                <a:ea typeface="Calibri"/>
                <a:cs typeface="Calibri"/>
                <a:sym typeface="Calibri"/>
              </a:defRPr>
            </a:lvl2pPr>
            <a:lvl3pPr marL="0" marR="0" lvl="2" indent="0" algn="l" rtl="1">
              <a:spcBef>
                <a:spcPct val="0"/>
              </a:spcBef>
              <a:buNone/>
              <a:defRPr sz="1200" b="0" i="0" u="none" strike="noStrike" cap="none">
                <a:solidFill>
                  <a:srgbClr val="888888"/>
                </a:solidFill>
                <a:latin typeface="Calibri"/>
                <a:ea typeface="Calibri"/>
                <a:cs typeface="Calibri"/>
                <a:sym typeface="Calibri"/>
              </a:defRPr>
            </a:lvl3pPr>
            <a:lvl4pPr marL="0" marR="0" lvl="3" indent="0" algn="l" rtl="1">
              <a:spcBef>
                <a:spcPct val="0"/>
              </a:spcBef>
              <a:buNone/>
              <a:defRPr sz="1200" b="0" i="0" u="none" strike="noStrike" cap="none">
                <a:solidFill>
                  <a:srgbClr val="888888"/>
                </a:solidFill>
                <a:latin typeface="Calibri"/>
                <a:ea typeface="Calibri"/>
                <a:cs typeface="Calibri"/>
                <a:sym typeface="Calibri"/>
              </a:defRPr>
            </a:lvl4pPr>
            <a:lvl5pPr marL="0" marR="0" lvl="4" indent="0" algn="l" rtl="1">
              <a:spcBef>
                <a:spcPct val="0"/>
              </a:spcBef>
              <a:buNone/>
              <a:defRPr sz="1200" b="0" i="0" u="none" strike="noStrike" cap="none">
                <a:solidFill>
                  <a:srgbClr val="888888"/>
                </a:solidFill>
                <a:latin typeface="Calibri"/>
                <a:ea typeface="Calibri"/>
                <a:cs typeface="Calibri"/>
                <a:sym typeface="Calibri"/>
              </a:defRPr>
            </a:lvl5pPr>
            <a:lvl6pPr marL="0" marR="0" lvl="5" indent="0" algn="l" rtl="1">
              <a:spcBef>
                <a:spcPct val="0"/>
              </a:spcBef>
              <a:buNone/>
              <a:defRPr sz="1200" b="0" i="0" u="none" strike="noStrike" cap="none">
                <a:solidFill>
                  <a:srgbClr val="888888"/>
                </a:solidFill>
                <a:latin typeface="Calibri"/>
                <a:ea typeface="Calibri"/>
                <a:cs typeface="Calibri"/>
                <a:sym typeface="Calibri"/>
              </a:defRPr>
            </a:lvl6pPr>
            <a:lvl7pPr marL="0" marR="0" lvl="6" indent="0" algn="l" rtl="1">
              <a:spcBef>
                <a:spcPct val="0"/>
              </a:spcBef>
              <a:buNone/>
              <a:defRPr sz="1200" b="0" i="0" u="none" strike="noStrike" cap="none">
                <a:solidFill>
                  <a:srgbClr val="888888"/>
                </a:solidFill>
                <a:latin typeface="Calibri"/>
                <a:ea typeface="Calibri"/>
                <a:cs typeface="Calibri"/>
                <a:sym typeface="Calibri"/>
              </a:defRPr>
            </a:lvl7pPr>
            <a:lvl8pPr marL="0" marR="0" lvl="7" indent="0" algn="l" rtl="1">
              <a:spcBef>
                <a:spcPct val="0"/>
              </a:spcBef>
              <a:buNone/>
              <a:defRPr sz="1200" b="0" i="0" u="none" strike="noStrike" cap="none">
                <a:solidFill>
                  <a:srgbClr val="888888"/>
                </a:solidFill>
                <a:latin typeface="Calibri"/>
                <a:ea typeface="Calibri"/>
                <a:cs typeface="Calibri"/>
                <a:sym typeface="Calibri"/>
              </a:defRPr>
            </a:lvl8pPr>
            <a:lvl9pPr marL="0" marR="0" lvl="8" indent="0" algn="l" rtl="1">
              <a:spcBef>
                <a:spcPct val="0"/>
              </a:spcBef>
              <a:buNone/>
              <a:defRPr sz="1200" b="0" i="0" u="none" strike="noStrike" cap="none">
                <a:solidFill>
                  <a:srgbClr val="888888"/>
                </a:solidFill>
                <a:latin typeface="Calibri"/>
                <a:ea typeface="Calibri"/>
                <a:cs typeface="Calibri"/>
                <a:sym typeface="Calibri"/>
              </a:defRPr>
            </a:lvl9pPr>
          </a:lstStyle>
          <a:p>
            <a:pPr marL="0" marR="0" lvl="0" indent="0" algn="l" defTabSz="914400" rtl="1" eaLnBrk="0" fontAlgn="auto" latinLnBrk="0" hangingPunct="0">
              <a:lnSpc>
                <a:spcPct val="100000"/>
              </a:lnSpc>
              <a:spcBef>
                <a:spcPct val="0"/>
              </a:spcBef>
              <a:spcAft>
                <a:spcPct val="0"/>
              </a:spcAft>
              <a:buClr>
                <a:srgbClr val="000000"/>
              </a:buClr>
              <a:buSzTx/>
              <a:buFont typeface="Arial"/>
              <a:buNone/>
            </a:pPr>
            <a:fld id="{00000000-1234-1234-1234-123412341234}" type="slidenum">
              <a:rPr kumimoji="0" lang="x-none" sz="1200" b="0" i="0" u="none" strike="noStrike" kern="1200"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rPr>
              <a:t>*</a:t>
            </a:fld>
            <a:endParaRPr kumimoji="0" sz="1200" b="0" i="0" u="none" strike="noStrike" kern="1200" cap="none" spc="0" normalizeH="0" baseline="0" noProof="0">
              <a:uLnTx/>
              <a:uFillTx/>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5pPr>
    </p:titleStyle>
    <p:bodyStyle>
      <a:lvl1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5pPr>
    </p:bodyStyle>
    <p:otherStyle>
      <a:lvl1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sz="1400" b="0" i="0" u="none">
          <a:solidFill>
            <a:srgbClr val="000000"/>
          </a:solidFill>
          <a:latin typeface="Arial"/>
          <a:ea typeface="Arial"/>
          <a:sym typeface="Arial"/>
        </a:defRPr>
      </a:lvl5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image" Target="../media/image1.png" /><Relationship Id="rId6" Type="http://schemas.openxmlformats.org/officeDocument/2006/relationships/tags" Target="../tags/tag84.xml" /><Relationship Id="rId7"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62.xml" /><Relationship Id="rId2" Type="http://schemas.openxmlformats.org/officeDocument/2006/relationships/notesSlide" Target="../notesSlides/notesSlide10.xml" /><Relationship Id="rId3" Type="http://schemas.openxmlformats.org/officeDocument/2006/relationships/tags" Target="../tags/tag157.xml" /><Relationship Id="rId4" Type="http://schemas.openxmlformats.org/officeDocument/2006/relationships/image" Target="../media/image8.png" /><Relationship Id="rId5" Type="http://schemas.openxmlformats.org/officeDocument/2006/relationships/tags" Target="../tags/tag158.xml" /><Relationship Id="rId6" Type="http://schemas.openxmlformats.org/officeDocument/2006/relationships/tags" Target="../tags/tag159.xml" /><Relationship Id="rId7" Type="http://schemas.openxmlformats.org/officeDocument/2006/relationships/tags" Target="../tags/tag160.xml" /><Relationship Id="rId8" Type="http://schemas.openxmlformats.org/officeDocument/2006/relationships/image" Target="../media/image9.png" /><Relationship Id="rId9" Type="http://schemas.openxmlformats.org/officeDocument/2006/relationships/tags" Target="../tags/tag16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72.xml" /><Relationship Id="rId2" Type="http://schemas.openxmlformats.org/officeDocument/2006/relationships/notesSlide" Target="../notesSlides/notesSlide11.xml" /><Relationship Id="rId3" Type="http://schemas.openxmlformats.org/officeDocument/2006/relationships/tags" Target="../tags/tag166.xml" /><Relationship Id="rId4" Type="http://schemas.openxmlformats.org/officeDocument/2006/relationships/image" Target="../media/image8.png" /><Relationship Id="rId5" Type="http://schemas.openxmlformats.org/officeDocument/2006/relationships/tags" Target="../tags/tag167.xml" /><Relationship Id="rId6" Type="http://schemas.openxmlformats.org/officeDocument/2006/relationships/tags" Target="../tags/tag168.xml" /><Relationship Id="rId7" Type="http://schemas.openxmlformats.org/officeDocument/2006/relationships/tags" Target="../tags/tag169.xml" /><Relationship Id="rId8" Type="http://schemas.openxmlformats.org/officeDocument/2006/relationships/tags" Target="../tags/tag170.xml" /><Relationship Id="rId9" Type="http://schemas.openxmlformats.org/officeDocument/2006/relationships/tags" Target="../tags/tag17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tags" Target="../tags/tag176.xml" /><Relationship Id="rId4" Type="http://schemas.openxmlformats.org/officeDocument/2006/relationships/image" Target="../media/image10.png" /><Relationship Id="rId5" Type="http://schemas.openxmlformats.org/officeDocument/2006/relationships/tags" Target="../tags/tag177.xml" /><Relationship Id="rId6" Type="http://schemas.openxmlformats.org/officeDocument/2006/relationships/tags" Target="../tags/tag178.xml" /><Relationship Id="rId7" Type="http://schemas.openxmlformats.org/officeDocument/2006/relationships/tags" Target="../tags/tag179.xml" /><Relationship Id="rId8" Type="http://schemas.openxmlformats.org/officeDocument/2006/relationships/image" Target="../media/image11.png" /><Relationship Id="rId9" Type="http://schemas.openxmlformats.org/officeDocument/2006/relationships/tags" Target="../tags/tag18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tags" Target="../tags/tag184.xml" /><Relationship Id="rId4" Type="http://schemas.openxmlformats.org/officeDocument/2006/relationships/tags" Target="../tags/tag185.xml" /><Relationship Id="rId5" Type="http://schemas.openxmlformats.org/officeDocument/2006/relationships/tags" Target="../tags/tag186.xml" /><Relationship Id="rId6" Type="http://schemas.openxmlformats.org/officeDocument/2006/relationships/image" Target="../media/image10.png" /><Relationship Id="rId7" Type="http://schemas.openxmlformats.org/officeDocument/2006/relationships/tags" Target="../tags/tag187.xml" /><Relationship Id="rId8" Type="http://schemas.openxmlformats.org/officeDocument/2006/relationships/tags" Target="../tags/tag18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94.xml" /><Relationship Id="rId11" Type="http://schemas.openxmlformats.org/officeDocument/2006/relationships/tags" Target="../tags/tag95.xml" /><Relationship Id="rId12" Type="http://schemas.openxmlformats.org/officeDocument/2006/relationships/tags" Target="../tags/tag96.xml" /><Relationship Id="rId2" Type="http://schemas.openxmlformats.org/officeDocument/2006/relationships/notesSlide" Target="../notesSlides/notesSlide2.xml" /><Relationship Id="rId3" Type="http://schemas.openxmlformats.org/officeDocument/2006/relationships/tags" Target="../tags/tag88.xml" /><Relationship Id="rId4" Type="http://schemas.openxmlformats.org/officeDocument/2006/relationships/image" Target="../media/image3.png" /><Relationship Id="rId5" Type="http://schemas.openxmlformats.org/officeDocument/2006/relationships/tags" Target="../tags/tag89.xml" /><Relationship Id="rId6" Type="http://schemas.openxmlformats.org/officeDocument/2006/relationships/tags" Target="../tags/tag90.xml" /><Relationship Id="rId7" Type="http://schemas.openxmlformats.org/officeDocument/2006/relationships/tags" Target="../tags/tag91.xml" /><Relationship Id="rId8" Type="http://schemas.openxmlformats.org/officeDocument/2006/relationships/tags" Target="../tags/tag92.xml" /><Relationship Id="rId9" Type="http://schemas.openxmlformats.org/officeDocument/2006/relationships/tags" Target="../tags/tag9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tags" Target="../tags/tag100.xml" /><Relationship Id="rId4" Type="http://schemas.openxmlformats.org/officeDocument/2006/relationships/tags" Target="../tags/tag101.xml" /><Relationship Id="rId5" Type="http://schemas.openxmlformats.org/officeDocument/2006/relationships/tags" Target="../tags/tag102.xml" /><Relationship Id="rId6" Type="http://schemas.openxmlformats.org/officeDocument/2006/relationships/image" Target="../media/image3.png" /><Relationship Id="rId7" Type="http://schemas.openxmlformats.org/officeDocument/2006/relationships/tags" Target="../tags/tag103.xml" /><Relationship Id="rId8" Type="http://schemas.openxmlformats.org/officeDocument/2006/relationships/tags" Target="../tags/tag104.xml" /><Relationship Id="rId9" Type="http://schemas.openxmlformats.org/officeDocument/2006/relationships/tags" Target="../tags/tag10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14.xml" /><Relationship Id="rId2" Type="http://schemas.openxmlformats.org/officeDocument/2006/relationships/notesSlide" Target="../notesSlides/notesSlide4.xml" /><Relationship Id="rId3" Type="http://schemas.openxmlformats.org/officeDocument/2006/relationships/tags" Target="../tags/tag109.xml" /><Relationship Id="rId4" Type="http://schemas.openxmlformats.org/officeDocument/2006/relationships/image" Target="../media/image3.png" /><Relationship Id="rId5" Type="http://schemas.openxmlformats.org/officeDocument/2006/relationships/tags" Target="../tags/tag110.xml" /><Relationship Id="rId6" Type="http://schemas.openxmlformats.org/officeDocument/2006/relationships/tags" Target="../tags/tag111.xml" /><Relationship Id="rId7" Type="http://schemas.openxmlformats.org/officeDocument/2006/relationships/image" Target="../media/image4.png" /><Relationship Id="rId8" Type="http://schemas.openxmlformats.org/officeDocument/2006/relationships/tags" Target="../tags/tag112.xml" /><Relationship Id="rId9" Type="http://schemas.openxmlformats.org/officeDocument/2006/relationships/tags" Target="../tags/tag11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23.xml" /><Relationship Id="rId2" Type="http://schemas.openxmlformats.org/officeDocument/2006/relationships/notesSlide" Target="../notesSlides/notesSlide5.xml" /><Relationship Id="rId3" Type="http://schemas.openxmlformats.org/officeDocument/2006/relationships/tags" Target="../tags/tag118.xml" /><Relationship Id="rId4" Type="http://schemas.openxmlformats.org/officeDocument/2006/relationships/image" Target="../media/image3.png" /><Relationship Id="rId5" Type="http://schemas.openxmlformats.org/officeDocument/2006/relationships/tags" Target="../tags/tag119.xml" /><Relationship Id="rId6" Type="http://schemas.openxmlformats.org/officeDocument/2006/relationships/tags" Target="../tags/tag120.xml" /><Relationship Id="rId7" Type="http://schemas.openxmlformats.org/officeDocument/2006/relationships/image" Target="../media/image5.png" /><Relationship Id="rId8" Type="http://schemas.openxmlformats.org/officeDocument/2006/relationships/tags" Target="../tags/tag121.xml" /><Relationship Id="rId9" Type="http://schemas.openxmlformats.org/officeDocument/2006/relationships/tags" Target="../tags/tag12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tags" Target="../tags/tag127.xml" /><Relationship Id="rId4" Type="http://schemas.openxmlformats.org/officeDocument/2006/relationships/image" Target="../media/image6.png" /><Relationship Id="rId5" Type="http://schemas.openxmlformats.org/officeDocument/2006/relationships/tags" Target="../tags/tag128.xml" /><Relationship Id="rId6" Type="http://schemas.openxmlformats.org/officeDocument/2006/relationships/tags" Target="../tags/tag12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tags" Target="../tags/tag133.xml" /><Relationship Id="rId4" Type="http://schemas.openxmlformats.org/officeDocument/2006/relationships/image" Target="../media/image3.png" /><Relationship Id="rId5" Type="http://schemas.openxmlformats.org/officeDocument/2006/relationships/tags" Target="../tags/tag134.xml" /><Relationship Id="rId6" Type="http://schemas.openxmlformats.org/officeDocument/2006/relationships/tags" Target="../tags/tag135.xml" /><Relationship Id="rId7" Type="http://schemas.openxmlformats.org/officeDocument/2006/relationships/tags" Target="../tags/tag136.xml" /><Relationship Id="rId8" Type="http://schemas.openxmlformats.org/officeDocument/2006/relationships/tags" Target="../tags/tag137.xml" /><Relationship Id="rId9" Type="http://schemas.openxmlformats.org/officeDocument/2006/relationships/tags" Target="../tags/tag13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tags" Target="../tags/tag142.xml" /><Relationship Id="rId4" Type="http://schemas.openxmlformats.org/officeDocument/2006/relationships/image" Target="../media/image3.png" /><Relationship Id="rId5" Type="http://schemas.openxmlformats.org/officeDocument/2006/relationships/tags" Target="../tags/tag143.xml" /><Relationship Id="rId6" Type="http://schemas.openxmlformats.org/officeDocument/2006/relationships/tags" Target="../tags/tag144.xml" /><Relationship Id="rId7" Type="http://schemas.openxmlformats.org/officeDocument/2006/relationships/image" Target="../media/image7.png" /><Relationship Id="rId8" Type="http://schemas.openxmlformats.org/officeDocument/2006/relationships/tags" Target="../tags/tag14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tags" Target="../tags/tag149.xml" /><Relationship Id="rId4" Type="http://schemas.openxmlformats.org/officeDocument/2006/relationships/image" Target="../media/image3.png" /><Relationship Id="rId5" Type="http://schemas.openxmlformats.org/officeDocument/2006/relationships/tags" Target="../tags/tag150.xml" /><Relationship Id="rId6" Type="http://schemas.openxmlformats.org/officeDocument/2006/relationships/tags" Target="../tags/tag151.xml" /><Relationship Id="rId7" Type="http://schemas.openxmlformats.org/officeDocument/2006/relationships/tags" Target="../tags/tag152.xml" /><Relationship Id="rId8" Type="http://schemas.openxmlformats.org/officeDocument/2006/relationships/tags" Target="../tags/tag153.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7"/>
          <a:stretch>
            <a:fillRect/>
          </a:stretch>
        </a:blipFill>
      </p:bgPr>
    </p:bg>
    <p:spTree>
      <p:nvGrpSpPr>
        <p:cNvPr id="1" name=""/>
        <p:cNvGrpSpPr/>
        <p:nvPr>
          <p:custDataLst>
            <p:tags r:id="rId3"/>
          </p:custDataLst>
        </p:nvPr>
      </p:nvGrpSpPr>
      <p:grpSpPr/>
      <p:sp>
        <p:nvSpPr>
          <p:cNvPr id="2050" name="Google Shape;84;p1"/>
          <p:cNvSpPr/>
          <p:nvPr>
            <p:custDataLst>
              <p:tags r:id="rId4"/>
            </p:custDataLst>
          </p:nvPr>
        </p:nvSpPr>
        <p:spPr>
          <a:xfrm>
            <a:off x="0" y="876300"/>
            <a:ext cx="12192000" cy="4248150"/>
          </a:xfrm>
          <a:prstGeom prst="rect">
            <a:avLst/>
          </a:prstGeom>
          <a:noFill/>
          <a:ln cap="flat">
            <a:noFill/>
            <a:prstDash val="solid"/>
            <a:round/>
            <a:headEnd type="none" w="sm" len="sm"/>
            <a:tailEnd type="none" w="sm" len="sm"/>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ctr" rtl="1">
              <a:spcBef>
                <a:spcPct val="0"/>
              </a:spcBef>
              <a:spcAft>
                <a:spcPct val="0"/>
              </a:spcAft>
              <a:buNone/>
            </a:pPr>
            <a:r>
              <a:rPr sz="7200" b="1">
                <a:solidFill>
                  <a:schemeClr val="bg1"/>
                </a:solidFill>
              </a:rPr>
              <a:t>צום עשרה בטבת </a:t>
            </a:r>
            <a:br>
              <a:rPr sz="7200" b="1">
                <a:solidFill>
                  <a:schemeClr val="bg1"/>
                </a:solidFill>
              </a:rPr>
            </a:br>
            <a:r>
              <a:rPr sz="7200" b="1">
                <a:solidFill>
                  <a:schemeClr val="bg1"/>
                </a:solidFill>
              </a:rPr>
              <a:t>לזכר חורבן הבית</a:t>
            </a:r>
            <a:endParaRPr>
              <a:solidFill>
                <a:schemeClr val="bg1"/>
              </a:solidFill>
            </a:endParaRPr>
          </a:p>
          <a:p>
            <a:pPr marL="0" lvl="0" indent="0" algn="ctr" rtl="1">
              <a:spcBef>
                <a:spcPct val="0"/>
              </a:spcBef>
              <a:spcAft>
                <a:spcPct val="0"/>
              </a:spcAft>
              <a:buNone/>
            </a:pPr>
            <a:endParaRPr sz="7200" b="1">
              <a:solidFill>
                <a:schemeClr val="bg1"/>
              </a:solidFill>
            </a:endParaRPr>
          </a:p>
          <a:p>
            <a:pPr marL="0" lvl="0" indent="0" algn="ctr" rtl="1">
              <a:spcBef>
                <a:spcPct val="0"/>
              </a:spcBef>
              <a:spcAft>
                <a:spcPct val="0"/>
              </a:spcAft>
              <a:buNone/>
            </a:pPr>
            <a:r>
              <a:rPr sz="5400" b="1">
                <a:solidFill>
                  <a:schemeClr val="bg1"/>
                </a:solidFill>
              </a:rPr>
              <a:t>וערך הרעות</a:t>
            </a:r>
            <a:endParaRPr>
              <a:solidFill>
                <a:schemeClr val="bg1"/>
              </a:solidFill>
            </a:endParaRPr>
          </a:p>
        </p:txBody>
      </p:sp>
      <p:pic>
        <p:nvPicPr>
          <p:cNvPr id="2051" name="Picture 1"/>
          <p:cNvPicPr>
            <a:picLocks noChangeAspect="1"/>
          </p:cNvPicPr>
          <p:nvPr>
            <p:custDataLst>
              <p:tags r:id="rId6"/>
            </p:custDataLst>
          </p:nvPr>
        </p:nvPicPr>
        <p:blipFill>
          <a:blip r:embed="rId5"/>
          <a:stretch>
            <a:fillRect/>
          </a:stretch>
        </p:blipFill>
        <p:spPr>
          <a:xfrm>
            <a:off x="400050" y="285750"/>
            <a:ext cx="2114550" cy="2182813"/>
          </a:xfrm>
          <a:prstGeom prst="rect">
            <a:avLst/>
          </a:prstGeom>
          <a:noFill/>
          <a:ln cap="flat">
            <a:noFill/>
            <a:prstDash val="solid"/>
            <a:round/>
            <a:headEnd type="none" w="med" len="med"/>
            <a:tailEnd type="none" w="med" len="med"/>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11266" name="Google Shape;159;p10"/>
          <p:cNvPicPr/>
          <p:nvPr>
            <p:custDataLst>
              <p:tags r:id="rId5"/>
            </p:custDataLst>
          </p:nvPr>
        </p:nvPicPr>
        <p:blipFill>
          <a:blip r:embed="rId4"/>
          <a:stretch>
            <a:fillRect/>
          </a:stretch>
        </p:blipFill>
        <p:spPr>
          <a:xfrm>
            <a:off x="0" y="-38100"/>
            <a:ext cx="12192000" cy="6858000"/>
          </a:xfrm>
          <a:prstGeom prst="rect">
            <a:avLst/>
          </a:prstGeom>
          <a:noFill/>
          <a:ln>
            <a:noFill/>
            <a:miter lim="800000"/>
          </a:ln>
        </p:spPr>
      </p:pic>
      <p:sp>
        <p:nvSpPr>
          <p:cNvPr id="11267" name="Google Shape;160;p10"/>
          <p:cNvSpPr/>
          <p:nvPr>
            <p:custDataLst>
              <p:tags r:id="rId6"/>
            </p:custDataLst>
          </p:nvPr>
        </p:nvSpPr>
        <p:spPr>
          <a:xfrm>
            <a:off x="873027" y="1555404"/>
            <a:ext cx="11125200" cy="600164"/>
          </a:xfrm>
          <a:prstGeom prst="rect">
            <a:avLst/>
          </a:prstGeom>
          <a:no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50000"/>
              </a:lnSpc>
              <a:spcBef>
                <a:spcPct val="0"/>
              </a:spcBef>
              <a:spcAft>
                <a:spcPct val="0"/>
              </a:spcAft>
              <a:buClr>
                <a:srgbClr val="000000"/>
              </a:buClr>
              <a:buSzTx/>
              <a:buFont typeface="Arial"/>
              <a:buNone/>
            </a:pP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לפניכם קטע ממכתב שכתב  אלירז פרץ ז"ל לאחד מחייליו:</a:t>
            </a:r>
            <a:endParaRPr kumimoji="0" sz="1400" b="0" i="0" u="none" strike="noStrike" kern="1200" cap="none" spc="0" normalizeH="0" baseline="0" noProof="0">
              <a:uLnTx/>
              <a:uFillTx/>
            </a:endParaRPr>
          </a:p>
        </p:txBody>
      </p:sp>
      <p:sp>
        <p:nvSpPr>
          <p:cNvPr id="11268" name="Google Shape;161;p10"/>
          <p:cNvSpPr/>
          <p:nvPr>
            <p:custDataLst>
              <p:tags r:id="rId7"/>
            </p:custDataLst>
          </p:nvPr>
        </p:nvSpPr>
        <p:spPr>
          <a:xfrm>
            <a:off x="-193773" y="2081557"/>
            <a:ext cx="12192000" cy="3970318"/>
          </a:xfrm>
          <a:prstGeom prst="rect">
            <a:avLst/>
          </a:prstGeom>
          <a:solidFill>
            <a:srgbClr val="FEE599"/>
          </a:solid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50000"/>
              </a:lnSpc>
              <a:spcBef>
                <a:spcPct val="0"/>
              </a:spcBef>
              <a:spcAft>
                <a:spcPct val="0"/>
              </a:spcAft>
              <a:buClr>
                <a:srgbClr val="000000"/>
              </a:buClr>
              <a:buSzTx/>
              <a:buFont typeface="Arial"/>
              <a:buNone/>
            </a:pP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"צריך לתת הכל. </a:t>
            </a:r>
            <a:endParaRPr kumimoji="0" sz="1400" b="0" i="0" u="none" strike="noStrike" kern="1200" cap="none" spc="0" normalizeH="0" baseline="0" noProof="0">
              <a:uLnTx/>
              <a:uFillTx/>
            </a:endParaRPr>
          </a:p>
          <a:p>
            <a:pPr marL="0" marR="0" lvl="0" indent="0" algn="r" defTabSz="914400" rtl="1" eaLnBrk="0" fontAlgn="auto" latinLnBrk="0" hangingPunct="0">
              <a:lnSpc>
                <a:spcPct val="150000"/>
              </a:lnSpc>
              <a:spcBef>
                <a:spcPct val="0"/>
              </a:spcBef>
              <a:spcAft>
                <a:spcPct val="0"/>
              </a:spcAft>
              <a:buClr>
                <a:srgbClr val="000000"/>
              </a:buClr>
              <a:buSzTx/>
              <a:buFont typeface="Arial"/>
              <a:buNone/>
            </a:pP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אם אתה אוהב- אז אתה אוהב עד הסוף, אם אתה חבר- אז אתה חבר עד הסוף,</a:t>
            </a:r>
            <a:b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ואם אתה בצבא בקרבי- אז אתה שם עד הסוף ונותן שם הכול, </a:t>
            </a:r>
            <a:b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גם כשזה בא על חשבונך האישי ועל חשבון יציאה.</a:t>
            </a:r>
            <a:b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זה מה שנקרא, במילים גבוהות, "מסירות נפש". זה בא לומר שאתה נותן מהגוף שלך, מהכוח שלך, מהכסף שלך ומהלב שלך למען מישהו או משהו אחר שהוא לא אתה. והמיוחד ביותר זה שאתה לא עושה את זה מדי פעם, אלא כל הזמן, מדי יום ביומו, דקה ודקה."</a:t>
            </a:r>
            <a:endParaRPr kumimoji="0" sz="1400" b="0" i="0" u="none" strike="noStrike" kern="1200" cap="none" spc="0" normalizeH="0" baseline="0" noProof="0">
              <a:uLnTx/>
              <a:uFillTx/>
            </a:endParaRPr>
          </a:p>
        </p:txBody>
      </p:sp>
      <p:pic>
        <p:nvPicPr>
          <p:cNvPr id="11269" name="Google Shape;162;p10"/>
          <p:cNvPicPr/>
          <p:nvPr>
            <p:custDataLst>
              <p:tags r:id="rId9"/>
            </p:custDataLst>
          </p:nvPr>
        </p:nvPicPr>
        <p:blipFill>
          <a:blip r:embed="rId8"/>
          <a:stretch>
            <a:fillRect/>
          </a:stretch>
        </p:blipFill>
        <p:spPr>
          <a:xfrm>
            <a:off x="330200" y="2366963"/>
            <a:ext cx="1487488" cy="2027237"/>
          </a:xfrm>
          <a:prstGeom prst="rect">
            <a:avLst/>
          </a:prstGeom>
          <a:noFill/>
          <a:ln>
            <a:noFill/>
            <a:miter lim="800000"/>
          </a:ln>
        </p:spPr>
      </p:pic>
      <p:sp>
        <p:nvSpPr>
          <p:cNvPr id="11270" name="Google Shape;163;p10"/>
          <p:cNvSpPr/>
          <p:nvPr>
            <p:custDataLst>
              <p:tags r:id="rId10"/>
            </p:custDataLst>
          </p:nvPr>
        </p:nvSpPr>
        <p:spPr>
          <a:xfrm>
            <a:off x="873027" y="6003068"/>
            <a:ext cx="11123629" cy="584775"/>
          </a:xfrm>
          <a:prstGeom prst="rect">
            <a:avLst/>
          </a:prstGeom>
          <a:no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00000"/>
              </a:lnSpc>
              <a:spcBef>
                <a:spcPct val="0"/>
              </a:spcBef>
              <a:spcAft>
                <a:spcPct val="0"/>
              </a:spcAft>
              <a:buClr>
                <a:srgbClr val="000000"/>
              </a:buClr>
              <a:buSzTx/>
              <a:buFont typeface="Arial"/>
              <a:buNone/>
            </a:pPr>
            <a:r>
              <a:rPr kumimoji="0" lang="x-none"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רב סרן אלירז פרץ ז"ל שירת כקצין בחטיבת גולני ונפל בשנת 2010 בקרב ברצועת עזה, 12 שנה לאחר שנפל אחיו הבכור אוריאל בקרב בלבנון. </a:t>
            </a:r>
            <a:endParaRPr kumimoji="0" sz="1600" b="0" i="0" u="none" strike="noStrike" kern="1200" cap="none" spc="0" normalizeH="0" baseline="0" noProof="0">
              <a:solidFill>
                <a:schemeClr val="dk1"/>
              </a:solidFill>
              <a:uLnTx/>
              <a:uFillTx/>
              <a:latin typeface="Calibri"/>
              <a:ea typeface="Calibri"/>
              <a:cs typeface="Calibri"/>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500"/>
                                        <p:tgtEl>
                                          <p:spTgt spid="1126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12290" name="Google Shape;168;p11"/>
          <p:cNvPicPr/>
          <p:nvPr>
            <p:custDataLst>
              <p:tags r:id="rId5"/>
            </p:custDataLst>
          </p:nvPr>
        </p:nvPicPr>
        <p:blipFill>
          <a:blip r:embed="rId4"/>
          <a:stretch>
            <a:fillRect/>
          </a:stretch>
        </p:blipFill>
        <p:spPr>
          <a:xfrm>
            <a:off x="0" y="0"/>
            <a:ext cx="12192000" cy="6858000"/>
          </a:xfrm>
          <a:prstGeom prst="rect">
            <a:avLst/>
          </a:prstGeom>
          <a:noFill/>
          <a:ln>
            <a:noFill/>
            <a:miter lim="800000"/>
          </a:ln>
        </p:spPr>
      </p:pic>
      <p:sp>
        <p:nvSpPr>
          <p:cNvPr id="12291" name="Google Shape;169;p11"/>
          <p:cNvSpPr/>
          <p:nvPr>
            <p:custDataLst>
              <p:tags r:id="rId6"/>
            </p:custDataLst>
          </p:nvPr>
        </p:nvSpPr>
        <p:spPr>
          <a:xfrm>
            <a:off x="6169890" y="3128918"/>
            <a:ext cx="5546711" cy="600164"/>
          </a:xfrm>
          <a:prstGeom prst="rect">
            <a:avLst/>
          </a:prstGeom>
          <a:noFill/>
          <a:ln>
            <a:noFill/>
          </a:ln>
        </p:spPr>
        <p:txBody>
          <a:bodyPr spcFirstLastPara="1" wrap="square" lIns="91425" tIns="45700" rIns="91425" bIns="45700" anchor="t" anchorCtr="0">
            <a:spAutoFit/>
          </a:bodyPr>
          <a:lstStyle/>
          <a:p>
            <a:pPr marL="342900" marR="0" lvl="0" indent="-342900" algn="r" defTabSz="914400" rtl="1" eaLnBrk="0" fontAlgn="auto" latinLnBrk="0" hangingPunct="0">
              <a:lnSpc>
                <a:spcPct val="150000"/>
              </a:lnSpc>
              <a:spcBef>
                <a:spcPct val="0"/>
              </a:spcBef>
              <a:spcAft>
                <a:spcPct val="0"/>
              </a:spcAft>
              <a:buClr>
                <a:srgbClr val="BF9000"/>
              </a:buClr>
              <a:buSzPts val="2400"/>
              <a:buFont typeface="Arial"/>
              <a:buChar char="•"/>
            </a:pPr>
            <a:r>
              <a:rPr kumimoji="0" lang="x-none" sz="24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האם אתם מסכימים ש"צריך לתת הכל"?</a:t>
            </a:r>
            <a:endParaRPr kumimoji="0" sz="1400" b="0" i="0" u="none" strike="noStrike" kern="1200" cap="none" spc="0" normalizeH="0" baseline="0" noProof="0">
              <a:uLnTx/>
              <a:uFillTx/>
            </a:endParaRPr>
          </a:p>
        </p:txBody>
      </p:sp>
      <p:sp>
        <p:nvSpPr>
          <p:cNvPr id="12292" name="Google Shape;170;p11"/>
          <p:cNvSpPr/>
          <p:nvPr>
            <p:custDataLst>
              <p:tags r:id="rId7"/>
            </p:custDataLst>
          </p:nvPr>
        </p:nvSpPr>
        <p:spPr>
          <a:xfrm>
            <a:off x="3011635" y="3737643"/>
            <a:ext cx="8704966" cy="600164"/>
          </a:xfrm>
          <a:prstGeom prst="rect">
            <a:avLst/>
          </a:prstGeom>
          <a:noFill/>
          <a:ln>
            <a:noFill/>
          </a:ln>
        </p:spPr>
        <p:txBody>
          <a:bodyPr spcFirstLastPara="1" wrap="square" lIns="91425" tIns="45700" rIns="91425" bIns="45700" anchor="t" anchorCtr="0">
            <a:spAutoFit/>
          </a:bodyPr>
          <a:lstStyle/>
          <a:p>
            <a:pPr marL="285750" marR="0" lvl="0" indent="-285750" algn="r" defTabSz="914400" rtl="1" eaLnBrk="0" fontAlgn="auto" latinLnBrk="0" hangingPunct="0">
              <a:lnSpc>
                <a:spcPct val="150000"/>
              </a:lnSpc>
              <a:spcBef>
                <a:spcPct val="0"/>
              </a:spcBef>
              <a:spcAft>
                <a:spcPct val="0"/>
              </a:spcAft>
              <a:buClr>
                <a:srgbClr val="BF9000"/>
              </a:buClr>
              <a:buSzPts val="2400"/>
              <a:buFont typeface="Arial"/>
              <a:buChar char="•"/>
            </a:pPr>
            <a:r>
              <a:rPr kumimoji="0" lang="x-none" sz="24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מה עוזר לכם לתת מעצמכם למען מישהו אחר שאיננו אתם?</a:t>
            </a:r>
            <a:endParaRPr kumimoji="0" sz="1400" b="0" i="0" u="none" strike="noStrike" kern="1200" cap="none" spc="0" normalizeH="0" baseline="0" noProof="0">
              <a:uLnTx/>
              <a:uFillTx/>
            </a:endParaRPr>
          </a:p>
        </p:txBody>
      </p:sp>
      <p:sp>
        <p:nvSpPr>
          <p:cNvPr id="12293" name="Google Shape;171;p11"/>
          <p:cNvSpPr/>
          <p:nvPr>
            <p:custDataLst>
              <p:tags r:id="rId8"/>
            </p:custDataLst>
          </p:nvPr>
        </p:nvSpPr>
        <p:spPr>
          <a:xfrm>
            <a:off x="215900" y="4408710"/>
            <a:ext cx="11500701" cy="1154162"/>
          </a:xfrm>
          <a:prstGeom prst="rect">
            <a:avLst/>
          </a:prstGeom>
          <a:noFill/>
          <a:ln>
            <a:noFill/>
          </a:ln>
        </p:spPr>
        <p:txBody>
          <a:bodyPr spcFirstLastPara="1" wrap="square" lIns="91425" tIns="45700" rIns="91425" bIns="45700" anchor="t" anchorCtr="0">
            <a:spAutoFit/>
          </a:bodyPr>
          <a:lstStyle/>
          <a:p>
            <a:pPr marL="342900" marR="0" lvl="0" indent="-342900" algn="r" defTabSz="914400" rtl="1" eaLnBrk="0" fontAlgn="auto" latinLnBrk="0" hangingPunct="0">
              <a:lnSpc>
                <a:spcPct val="150000"/>
              </a:lnSpc>
              <a:spcBef>
                <a:spcPct val="0"/>
              </a:spcBef>
              <a:spcAft>
                <a:spcPct val="0"/>
              </a:spcAft>
              <a:buClr>
                <a:srgbClr val="BF9000"/>
              </a:buClr>
              <a:buSzPts val="2400"/>
              <a:buFont typeface="Arial"/>
              <a:buChar char="•"/>
            </a:pPr>
            <a:r>
              <a:rPr kumimoji="0" lang="x-none" sz="24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האם הרף שאלירז שואף אליו ניתן ליישום? </a:t>
            </a:r>
            <a:endParaRPr kumimoji="0" sz="1400" b="0" i="0" u="none" strike="noStrike" kern="1200" cap="none" spc="0" normalizeH="0" baseline="0" noProof="0">
              <a:uLnTx/>
              <a:uFillTx/>
            </a:endParaRPr>
          </a:p>
          <a:p>
            <a:pPr marL="342900" marR="0" lvl="0" indent="-342900" algn="r" defTabSz="914400" rtl="1" eaLnBrk="0" fontAlgn="auto" latinLnBrk="0" hangingPunct="0">
              <a:lnSpc>
                <a:spcPct val="150000"/>
              </a:lnSpc>
              <a:spcBef>
                <a:spcPct val="0"/>
              </a:spcBef>
              <a:spcAft>
                <a:spcPct val="0"/>
              </a:spcAft>
              <a:buClr>
                <a:srgbClr val="BF9000"/>
              </a:buClr>
              <a:buSzPts val="2400"/>
              <a:buFont typeface="Arial"/>
              <a:buChar char="•"/>
            </a:pPr>
            <a:r>
              <a:rPr kumimoji="0" lang="x-none" sz="24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מה יכול לסייע במימוש תפיסת המסירות "עד הסוף" שמציע אלירז?</a:t>
            </a:r>
            <a:endParaRPr kumimoji="0" sz="1400" b="0" i="0" u="none" strike="noStrike" kern="1200" cap="none" spc="0" normalizeH="0" baseline="0" noProof="0">
              <a:uLnTx/>
              <a:uFillTx/>
            </a:endParaRPr>
          </a:p>
        </p:txBody>
      </p:sp>
      <p:sp>
        <p:nvSpPr>
          <p:cNvPr id="12294" name="Google Shape;172;p11"/>
          <p:cNvSpPr/>
          <p:nvPr>
            <p:custDataLst>
              <p:tags r:id="rId9"/>
            </p:custDataLst>
          </p:nvPr>
        </p:nvSpPr>
        <p:spPr>
          <a:xfrm>
            <a:off x="4980462" y="2503747"/>
            <a:ext cx="6736139" cy="600164"/>
          </a:xfrm>
          <a:prstGeom prst="rect">
            <a:avLst/>
          </a:prstGeom>
          <a:noFill/>
          <a:ln>
            <a:noFill/>
          </a:ln>
        </p:spPr>
        <p:txBody>
          <a:bodyPr spcFirstLastPara="1" wrap="square" lIns="91425" tIns="45700" rIns="91425" bIns="45700" anchor="t" anchorCtr="0">
            <a:spAutoFit/>
          </a:bodyPr>
          <a:lstStyle/>
          <a:p>
            <a:pPr marL="342900" marR="0" lvl="0" indent="-342900" algn="r" defTabSz="914400" rtl="1" eaLnBrk="0" fontAlgn="auto" latinLnBrk="0" hangingPunct="0">
              <a:lnSpc>
                <a:spcPct val="150000"/>
              </a:lnSpc>
              <a:spcBef>
                <a:spcPct val="0"/>
              </a:spcBef>
              <a:spcAft>
                <a:spcPct val="0"/>
              </a:spcAft>
              <a:buClr>
                <a:srgbClr val="BF9000"/>
              </a:buClr>
              <a:buSzPts val="2400"/>
              <a:buFont typeface="Arial"/>
              <a:buChar char="•"/>
            </a:pPr>
            <a:r>
              <a:rPr kumimoji="0" lang="x-none" sz="24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כיצד מבין אלירז פרץ את המושג "מסירות נפש"? </a:t>
            </a:r>
            <a:endParaRPr kumimoji="0" sz="1400" b="0" i="0" u="none" strike="noStrike" kern="1200" cap="none" spc="0" normalizeH="0" baseline="0" noProof="0">
              <a:uLnTx/>
              <a:uFillTx/>
            </a:endParaRPr>
          </a:p>
        </p:txBody>
      </p:sp>
      <p:sp>
        <p:nvSpPr>
          <p:cNvPr id="12295" name="Google Shape;173;p11"/>
          <p:cNvSpPr/>
          <p:nvPr>
            <p:custDataLst>
              <p:tags r:id="rId10"/>
            </p:custDataLst>
          </p:nvPr>
        </p:nvSpPr>
        <p:spPr>
          <a:xfrm>
            <a:off x="4140200" y="1577975"/>
            <a:ext cx="4262438" cy="854075"/>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r" rtl="1">
              <a:lnSpc>
                <a:spcPct val="150000"/>
              </a:lnSpc>
              <a:spcBef>
                <a:spcPct val="0"/>
              </a:spcBef>
              <a:spcAft>
                <a:spcPct val="0"/>
              </a:spcAft>
              <a:buNone/>
            </a:pPr>
            <a:r>
              <a:rPr sz="3600" b="1"/>
              <a:t>נקודות למחשבה ודיון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500"/>
                                        <p:tgtEl>
                                          <p:spTgt spid="1229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500"/>
                                        <p:tgtEl>
                                          <p:spTgt spid="1229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fade">
                                      <p:cBhvr>
                                        <p:cTn id="17" dur="500"/>
                                        <p:tgtEl>
                                          <p:spTgt spid="1229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fade">
                                      <p:cBhvr>
                                        <p:cTn id="2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13314" name="Google Shape;178;p12"/>
          <p:cNvPicPr/>
          <p:nvPr>
            <p:custDataLst>
              <p:tags r:id="rId5"/>
            </p:custDataLst>
          </p:nvPr>
        </p:nvPicPr>
        <p:blipFill>
          <a:blip r:embed="rId4"/>
          <a:stretch>
            <a:fillRect/>
          </a:stretch>
        </p:blipFill>
        <p:spPr>
          <a:xfrm>
            <a:off x="0" y="0"/>
            <a:ext cx="12192000" cy="6858000"/>
          </a:xfrm>
          <a:prstGeom prst="rect">
            <a:avLst/>
          </a:prstGeom>
          <a:noFill/>
          <a:ln>
            <a:noFill/>
            <a:miter lim="800000"/>
          </a:ln>
        </p:spPr>
      </p:pic>
      <p:sp>
        <p:nvSpPr>
          <p:cNvPr id="13315" name="Google Shape;179;p12"/>
          <p:cNvSpPr/>
          <p:nvPr>
            <p:custDataLst>
              <p:tags r:id="rId6"/>
            </p:custDataLst>
          </p:nvPr>
        </p:nvSpPr>
        <p:spPr>
          <a:xfrm>
            <a:off x="215900" y="1793937"/>
            <a:ext cx="11823700" cy="2862322"/>
          </a:xfrm>
          <a:prstGeom prst="rect">
            <a:avLst/>
          </a:prstGeom>
          <a:no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50000"/>
              </a:lnSpc>
              <a:spcBef>
                <a:spcPct val="0"/>
              </a:spcBef>
              <a:spcAft>
                <a:spcPct val="0"/>
              </a:spcAft>
              <a:buClr>
                <a:srgbClr val="000000"/>
              </a:buClr>
              <a:buSzTx/>
              <a:buFont typeface="Arial"/>
              <a:buNone/>
            </a:pPr>
            <a:r>
              <a:rPr kumimoji="0" lang="x-none"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ערך הרעות ברוח צה"ל מציב אף הוא רף גבוה של מסירות,</a:t>
            </a:r>
            <a:br>
              <a:rPr kumimoji="0" lang="x-none"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r>
              <a:rPr kumimoji="0" lang="x-none"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בדומה לרף החברות אותו מציג לנו אלירז פרץ,</a:t>
            </a:r>
            <a:br>
              <a:rPr kumimoji="0" lang="x-none"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r>
              <a:rPr kumimoji="0" lang="x-none"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והדרישה לעמוד בו "מדי יום ביומו, דקה ודקה":</a:t>
            </a:r>
            <a:endParaRPr kumimoji="0" sz="1400" b="0" i="0" u="none" strike="noStrike" kern="1200" cap="none" spc="0" normalizeH="0" baseline="0" noProof="0">
              <a:uLnTx/>
              <a:uFillTx/>
            </a:endParaRPr>
          </a:p>
          <a:p>
            <a:pPr marL="0" marR="0" lvl="0" indent="0" algn="r" defTabSz="914400" rtl="1" eaLnBrk="0" fontAlgn="auto" latinLnBrk="0" hangingPunct="0">
              <a:lnSpc>
                <a:spcPct val="150000"/>
              </a:lnSpc>
              <a:spcBef>
                <a:spcPct val="0"/>
              </a:spcBef>
              <a:spcAft>
                <a:spcPct val="0"/>
              </a:spcAft>
              <a:buClr>
                <a:srgbClr val="000000"/>
              </a:buClr>
              <a:buSzTx/>
              <a:buFont typeface="Arial"/>
              <a:buNone/>
            </a:pPr>
            <a:endParaRPr kumimoji="0" sz="2400" b="1" i="0" u="none" strike="noStrike" kern="1200" cap="none" spc="0" normalizeH="0" baseline="0" noProof="0">
              <a:solidFill>
                <a:schemeClr val="dk1"/>
              </a:solidFill>
              <a:uLnTx/>
              <a:uFillTx/>
              <a:latin typeface="Arial"/>
              <a:ea typeface="Arial"/>
              <a:cs typeface="Arial"/>
              <a:sym typeface="Arial"/>
            </a:endParaRPr>
          </a:p>
          <a:p>
            <a:pPr marL="0" marR="0" lvl="0" indent="0" algn="r" defTabSz="914400" rtl="1" eaLnBrk="0" fontAlgn="auto" latinLnBrk="0" hangingPunct="0">
              <a:lnSpc>
                <a:spcPct val="150000"/>
              </a:lnSpc>
              <a:spcBef>
                <a:spcPct val="0"/>
              </a:spcBef>
              <a:spcAft>
                <a:spcPct val="0"/>
              </a:spcAft>
              <a:buClr>
                <a:srgbClr val="000000"/>
              </a:buClr>
              <a:buSzTx/>
              <a:buFont typeface="Arial"/>
              <a:buNone/>
            </a:pPr>
            <a:r>
              <a:rPr kumimoji="0" lang="x-none"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a:t>
            </a:r>
            <a:endParaRPr kumimoji="0" sz="1400" b="0" i="0" u="none" strike="noStrike" kern="1200" cap="none" spc="0" normalizeH="0" baseline="0" noProof="0">
              <a:uLnTx/>
              <a:uFillTx/>
            </a:endParaRPr>
          </a:p>
        </p:txBody>
      </p:sp>
      <p:sp>
        <p:nvSpPr>
          <p:cNvPr id="13316" name="Google Shape;180;p12"/>
          <p:cNvSpPr/>
          <p:nvPr>
            <p:custDataLst>
              <p:tags r:id="rId7"/>
            </p:custDataLst>
          </p:nvPr>
        </p:nvSpPr>
        <p:spPr>
          <a:xfrm>
            <a:off x="3759200" y="3620061"/>
            <a:ext cx="8095501" cy="2062103"/>
          </a:xfrm>
          <a:prstGeom prst="rect">
            <a:avLst/>
          </a:prstGeom>
          <a:solidFill>
            <a:srgbClr val="FEE599"/>
          </a:solid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00000"/>
              </a:lnSpc>
              <a:spcBef>
                <a:spcPct val="0"/>
              </a:spcBef>
              <a:spcAft>
                <a:spcPct val="0"/>
              </a:spcAft>
              <a:buClr>
                <a:srgbClr val="000000"/>
              </a:buClr>
              <a:buSzTx/>
              <a:buFont typeface="Arial"/>
              <a:buNone/>
            </a:pPr>
            <a:r>
              <a:rPr kumimoji="0" lang="x-none" sz="32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a:ea typeface="Calibri"/>
                <a:cs typeface="Calibri"/>
                <a:sym typeface="Calibri"/>
              </a:rPr>
              <a:t>רעות: </a:t>
            </a:r>
            <a:r>
              <a:rPr kumimoji="0" lang="x-none" sz="3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a:ea typeface="Calibri"/>
                <a:cs typeface="Calibri"/>
                <a:sym typeface="Calibri"/>
              </a:rPr>
              <a:t>"החייל יפעל מתוך אחווה ומסירות לחבריו לשירות, וייחלץ תמיד לעזרתם כשהם זקוקים לו או תלויים בו, חרף כל סכנה וקושי,</a:t>
            </a:r>
            <a:endParaRPr kumimoji="0" sz="1400" b="0" i="0" u="none" strike="noStrike" kern="1200" cap="none" spc="0" normalizeH="0" baseline="0" noProof="0">
              <a:uLnTx/>
              <a:uFillTx/>
            </a:endParaRPr>
          </a:p>
          <a:p>
            <a:pPr marL="0" marR="0" lvl="0" indent="0" algn="r" defTabSz="914400" rtl="1" eaLnBrk="0" fontAlgn="auto" latinLnBrk="0" hangingPunct="0">
              <a:lnSpc>
                <a:spcPct val="100000"/>
              </a:lnSpc>
              <a:spcBef>
                <a:spcPct val="0"/>
              </a:spcBef>
              <a:spcAft>
                <a:spcPct val="0"/>
              </a:spcAft>
              <a:buClr>
                <a:srgbClr val="000000"/>
              </a:buClr>
              <a:buSzTx/>
              <a:buFont typeface="Arial"/>
              <a:buNone/>
            </a:pPr>
            <a:r>
              <a:rPr kumimoji="0" lang="x-none" sz="3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a:ea typeface="Calibri"/>
                <a:cs typeface="Calibri"/>
                <a:sym typeface="Calibri"/>
              </a:rPr>
              <a:t> עד כדי חירוף הנפש". </a:t>
            </a:r>
            <a:endParaRPr kumimoji="0" sz="1400" b="0" i="0" u="none" strike="noStrike" kern="1200" cap="none" spc="0" normalizeH="0" baseline="0" noProof="0">
              <a:uLnTx/>
              <a:uFillTx/>
            </a:endParaRPr>
          </a:p>
        </p:txBody>
      </p:sp>
      <p:pic>
        <p:nvPicPr>
          <p:cNvPr id="13317" name="Google Shape;181;p12"/>
          <p:cNvPicPr/>
          <p:nvPr>
            <p:custDataLst>
              <p:tags r:id="rId9"/>
            </p:custDataLst>
          </p:nvPr>
        </p:nvPicPr>
        <p:blipFill>
          <a:blip r:embed="rId8"/>
          <a:stretch>
            <a:fillRect/>
          </a:stretch>
        </p:blipFill>
        <p:spPr>
          <a:xfrm>
            <a:off x="336550" y="1889125"/>
            <a:ext cx="3084513" cy="4030663"/>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500"/>
                                        <p:tgtEl>
                                          <p:spTgt spid="1331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fade">
                                      <p:cBhvr>
                                        <p:cTn id="1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sp>
        <p:nvSpPr>
          <p:cNvPr id="14338" name="Google Shape;186;p13"/>
          <p:cNvSpPr>
            <a:spLocks noGrp="1"/>
          </p:cNvSpPr>
          <p:nvPr>
            <p:ph type="title"/>
            <p:custDataLst>
              <p:tags r:id="rId4"/>
            </p:custDataLst>
          </p:nvPr>
        </p:nvSpPr>
        <p:spPr>
          <a:xfrm>
            <a:off x="838200" y="365125"/>
            <a:ext cx="10515600" cy="1325563"/>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r" rtl="1">
              <a:lnSpc>
                <a:spcPct val="90000"/>
              </a:lnSpc>
              <a:spcBef>
                <a:spcPct val="0"/>
              </a:spcBef>
              <a:spcAft>
                <a:spcPct val="0"/>
              </a:spcAft>
              <a:buClr>
                <a:srgbClr val="000000"/>
              </a:buClr>
              <a:buFont typeface="Calibri"/>
              <a:buNone/>
            </a:pPr>
            <a:endParaRPr sz="4400">
              <a:latin typeface="Calibri"/>
              <a:ea typeface="Calibri"/>
              <a:sym typeface="Calibri"/>
            </a:endParaRPr>
          </a:p>
        </p:txBody>
      </p:sp>
      <p:sp>
        <p:nvSpPr>
          <p:cNvPr id="14339" name="Google Shape;187;p13"/>
          <p:cNvSpPr>
            <a:spLocks noGrp="1"/>
          </p:cNvSpPr>
          <p:nvPr>
            <p:ph type="body" idx="1"/>
            <p:custDataLst>
              <p:tags r:id="rId5"/>
            </p:custDataLst>
          </p:nvPr>
        </p:nvSpPr>
        <p:spPr>
          <a:xfrm>
            <a:off x="838200" y="1825625"/>
            <a:ext cx="10515600" cy="4351338"/>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228600" lvl="0" indent="-50800" algn="r" rtl="1">
              <a:lnSpc>
                <a:spcPct val="90000"/>
              </a:lnSpc>
              <a:spcBef>
                <a:spcPct val="0"/>
              </a:spcBef>
              <a:spcAft>
                <a:spcPct val="0"/>
              </a:spcAft>
              <a:buClr>
                <a:srgbClr val="000000"/>
              </a:buClr>
              <a:buNone/>
            </a:pPr>
            <a:endParaRPr sz="2800">
              <a:latin typeface="Calibri"/>
              <a:ea typeface="Calibri"/>
              <a:sym typeface="Calibri"/>
            </a:endParaRPr>
          </a:p>
        </p:txBody>
      </p:sp>
      <p:pic>
        <p:nvPicPr>
          <p:cNvPr id="14340" name="Google Shape;188;p13"/>
          <p:cNvPicPr/>
          <p:nvPr>
            <p:custDataLst>
              <p:tags r:id="rId7"/>
            </p:custDataLst>
          </p:nvPr>
        </p:nvPicPr>
        <p:blipFill>
          <a:blip r:embed="rId6"/>
          <a:stretch>
            <a:fillRect/>
          </a:stretch>
        </p:blipFill>
        <p:spPr>
          <a:xfrm>
            <a:off x="0" y="-152400"/>
            <a:ext cx="12192000" cy="6858000"/>
          </a:xfrm>
          <a:prstGeom prst="rect">
            <a:avLst/>
          </a:prstGeom>
          <a:noFill/>
          <a:ln>
            <a:noFill/>
            <a:miter lim="800000"/>
          </a:ln>
        </p:spPr>
      </p:pic>
      <p:sp>
        <p:nvSpPr>
          <p:cNvPr id="14341" name="Google Shape;189;p13"/>
          <p:cNvSpPr/>
          <p:nvPr>
            <p:custDataLst>
              <p:tags r:id="rId8"/>
            </p:custDataLst>
          </p:nvPr>
        </p:nvSpPr>
        <p:spPr>
          <a:xfrm>
            <a:off x="2111375" y="2393950"/>
            <a:ext cx="8323263" cy="1816100"/>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ctr" rtl="1">
              <a:spcBef>
                <a:spcPct val="0"/>
              </a:spcBef>
              <a:spcAft>
                <a:spcPct val="0"/>
              </a:spcAft>
              <a:buNone/>
            </a:pPr>
            <a:r>
              <a:rPr sz="2800">
                <a:latin typeface="Calibri"/>
                <a:cs typeface="Calibri"/>
                <a:sym typeface="Calibri"/>
              </a:rPr>
              <a:t>לכלים חינוכיים ופעילויות נוספות</a:t>
            </a:r>
          </a:p>
          <a:p>
            <a:pPr marL="0" lvl="0" indent="0" algn="ctr" rtl="1">
              <a:spcBef>
                <a:spcPct val="0"/>
              </a:spcBef>
              <a:spcAft>
                <a:spcPct val="0"/>
              </a:spcAft>
              <a:buNone/>
            </a:pPr>
            <a:r>
              <a:rPr sz="2800">
                <a:latin typeface="Calibri"/>
                <a:cs typeface="Calibri"/>
                <a:sym typeface="Calibri"/>
              </a:rPr>
              <a:t>כנסו ל"זהות ותודעה יהודית" בפורטל חיל החינוך </a:t>
            </a:r>
          </a:p>
          <a:p>
            <a:pPr marL="0" lvl="0" indent="0" algn="ctr" rtl="1">
              <a:spcBef>
                <a:spcPct val="0"/>
              </a:spcBef>
              <a:spcAft>
                <a:spcPct val="0"/>
              </a:spcAft>
              <a:buNone/>
            </a:pPr>
            <a:r>
              <a:rPr sz="2800">
                <a:latin typeface="Calibri"/>
                <a:cs typeface="Calibri"/>
                <a:sym typeface="Calibri"/>
              </a:rPr>
              <a:t>או</a:t>
            </a:r>
          </a:p>
          <a:p>
            <a:pPr marL="0" lvl="0" indent="0" algn="ctr" rtl="1">
              <a:spcBef>
                <a:spcPct val="0"/>
              </a:spcBef>
              <a:spcAft>
                <a:spcPct val="0"/>
              </a:spcAft>
              <a:buNone/>
            </a:pPr>
            <a:r>
              <a:rPr sz="2800">
                <a:latin typeface="Calibri"/>
                <a:cs typeface="Calibri"/>
                <a:sym typeface="Calibri"/>
              </a:rPr>
              <a:t> ל"חינוך בכף היד" באתר צה"ל</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3074" name="Google Shape;90;p2"/>
          <p:cNvPicPr/>
          <p:nvPr>
            <p:custDataLst>
              <p:tags r:id="rId5"/>
            </p:custDataLst>
          </p:nvPr>
        </p:nvPicPr>
        <p:blipFill>
          <a:blip r:embed="rId4"/>
          <a:stretch>
            <a:fillRect/>
          </a:stretch>
        </p:blipFill>
        <p:spPr>
          <a:xfrm>
            <a:off x="127000" y="0"/>
            <a:ext cx="12192000" cy="6858000"/>
          </a:xfrm>
          <a:prstGeom prst="rect">
            <a:avLst/>
          </a:prstGeom>
          <a:noFill/>
          <a:ln>
            <a:noFill/>
            <a:miter lim="800000"/>
          </a:ln>
        </p:spPr>
      </p:pic>
      <p:sp>
        <p:nvSpPr>
          <p:cNvPr id="3075" name="Google Shape;91;p2"/>
          <p:cNvSpPr txBox="1">
            <a:spLocks noGrp="1"/>
          </p:cNvSpPr>
          <p:nvPr>
            <p:ph type="title"/>
            <p:custDataLst>
              <p:tags r:id="rId6"/>
            </p:custDataLst>
          </p:nvPr>
        </p:nvSpPr>
        <p:spPr>
          <a:xfrm>
            <a:off x="241300" y="5973189"/>
            <a:ext cx="11658600" cy="1155600"/>
          </a:xfrm>
          <a:prstGeom prst="rect">
            <a:avLst/>
          </a:prstGeom>
          <a:noFill/>
          <a:ln>
            <a:noFill/>
          </a:ln>
        </p:spPr>
        <p:txBody>
          <a:bodyPr spcFirstLastPara="1" wrap="square" lIns="91425" tIns="45700" rIns="91425" bIns="45700" anchor="ctr" anchorCtr="0">
            <a:noAutofit/>
          </a:bodyPr>
          <a:lstStyle/>
          <a:p>
            <a:pPr marL="0" marR="0" lvl="0" indent="0" algn="r" defTabSz="914400" rtl="1" eaLnBrk="0" fontAlgn="auto" latinLnBrk="0" hangingPunct="0">
              <a:lnSpc>
                <a:spcPct val="90000"/>
              </a:lnSpc>
              <a:spcBef>
                <a:spcPct val="0"/>
              </a:spcBef>
              <a:spcAft>
                <a:spcPct val="0"/>
              </a:spcAft>
              <a:buClr>
                <a:srgbClr val="FFFF00"/>
              </a:buClr>
              <a:buSzPts val="1800"/>
              <a:buFont typeface="Arial"/>
              <a:buNone/>
            </a:pPr>
            <a:r>
              <a:rPr kumimoji="0" lang="x-none" sz="1800" b="1" i="0" u="sng" strike="noStrike" kern="1200" cap="none" spc="0" normalizeH="0" baseline="0" noProof="0">
                <a:ln w="9525" cap="flat" cmpd="sng" algn="ctr">
                  <a:noFill/>
                  <a:prstDash val="solid"/>
                  <a:round/>
                  <a:headEnd type="none" w="med" len="med"/>
                  <a:tailEnd type="none" w="med" len="med"/>
                </a:ln>
                <a:solidFill>
                  <a:srgbClr val="5B9BD5"/>
                </a:solidFill>
                <a:uLnTx/>
                <a:uFillTx/>
                <a:latin typeface="Arial"/>
                <a:ea typeface="Arial"/>
                <a:cs typeface="Arial"/>
                <a:sym typeface="Arial"/>
              </a:rPr>
              <a:t>ג' בתשר</a:t>
            </a: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י, שבו </a:t>
            </a:r>
            <a:r>
              <a:rPr kumimoji="0" lang="x-none" sz="1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Arial"/>
                <a:ea typeface="Arial"/>
                <a:cs typeface="Arial"/>
                <a:sym typeface="Arial"/>
              </a:rPr>
              <a:t>נרצח גדליה </a:t>
            </a: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בן אחיקם, הנציב האחראי על ממלכת יהודה לאחר הגלית המלך וחורבן הבית הראשון, שרציחתו בידי מתנקש יהודי </a:t>
            </a:r>
            <a:r>
              <a:rPr kumimoji="0" lang="x-none" sz="1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Arial"/>
                <a:ea typeface="Arial"/>
                <a:cs typeface="Arial"/>
                <a:sym typeface="Arial"/>
              </a:rPr>
              <a:t>הובילה לחורבן היישוב בארץ</a:t>
            </a: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a:t>
            </a:r>
            <a:br>
              <a:rPr kumimoji="0" lang="x-none"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a:ea typeface="Calibri"/>
                <a:cs typeface="Calibri"/>
                <a:sym typeface="Calibri"/>
              </a:rPr>
            </a:br>
            <a:br>
              <a:rPr kumimoji="0" lang="x-none"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br>
              <a:rPr kumimoji="0" lang="x-none"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David"/>
                <a:ea typeface="David"/>
                <a:cs typeface="David"/>
                <a:sym typeface="David"/>
              </a:rPr>
            </a:br>
            <a:br>
              <a:rPr kumimoji="0" lang="x-none"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endParaRPr kumimoji="0" sz="2000" b="0" i="0" u="none" strike="noStrike" kern="1200" cap="none" spc="0" normalizeH="0" baseline="0" noProof="0">
              <a:uLnTx/>
              <a:uFillTx/>
              <a:latin typeface="Arial"/>
              <a:ea typeface="Arial"/>
              <a:cs typeface="Arial"/>
              <a:sym typeface="Arial"/>
            </a:endParaRPr>
          </a:p>
        </p:txBody>
      </p:sp>
      <p:sp>
        <p:nvSpPr>
          <p:cNvPr id="3076" name="Google Shape;92;p2"/>
          <p:cNvSpPr/>
          <p:nvPr>
            <p:custDataLst>
              <p:tags r:id="rId7"/>
            </p:custDataLst>
          </p:nvPr>
        </p:nvSpPr>
        <p:spPr>
          <a:xfrm>
            <a:off x="749300" y="1550988"/>
            <a:ext cx="11150600" cy="769937"/>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ctr" rtl="1">
              <a:spcBef>
                <a:spcPct val="0"/>
              </a:spcBef>
              <a:spcAft>
                <a:spcPct val="0"/>
              </a:spcAft>
              <a:buNone/>
            </a:pPr>
            <a:r>
              <a:rPr sz="4400" b="1">
                <a:solidFill>
                  <a:srgbClr val="1E4E79"/>
                </a:solidFill>
              </a:rPr>
              <a:t>צומות החורבן</a:t>
            </a:r>
          </a:p>
        </p:txBody>
      </p:sp>
      <p:sp>
        <p:nvSpPr>
          <p:cNvPr id="3077" name="Google Shape;93;p2"/>
          <p:cNvSpPr/>
          <p:nvPr>
            <p:custDataLst>
              <p:tags r:id="rId8"/>
            </p:custDataLst>
          </p:nvPr>
        </p:nvSpPr>
        <p:spPr>
          <a:xfrm>
            <a:off x="8064500" y="698500"/>
            <a:ext cx="3937000" cy="923925"/>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r" rtl="1">
              <a:spcBef>
                <a:spcPct val="0"/>
              </a:spcBef>
              <a:spcAft>
                <a:spcPct val="0"/>
              </a:spcAft>
              <a:buNone/>
            </a:pPr>
            <a:r>
              <a:rPr sz="1800">
                <a:solidFill>
                  <a:srgbClr val="C55A11"/>
                </a:solidFill>
                <a:latin typeface="Calibri"/>
                <a:cs typeface="Calibri"/>
                <a:sym typeface="Calibri"/>
              </a:rPr>
              <a:t>"עַל זֶה הָיָה דָוֶה לִבֵּנוּ, עַל אֵלֶּה חָשְׁכוּ עֵינֵינוּ.</a:t>
            </a:r>
          </a:p>
          <a:p>
            <a:pPr marL="0" lvl="0" indent="0" algn="r" rtl="1">
              <a:spcBef>
                <a:spcPct val="0"/>
              </a:spcBef>
              <a:spcAft>
                <a:spcPct val="0"/>
              </a:spcAft>
              <a:buNone/>
            </a:pPr>
            <a:r>
              <a:rPr sz="1800">
                <a:solidFill>
                  <a:srgbClr val="C55A11"/>
                </a:solidFill>
                <a:latin typeface="Calibri"/>
                <a:cs typeface="Calibri"/>
                <a:sym typeface="Calibri"/>
              </a:rPr>
              <a:t> עַל הַר צִיּוֹן שֶׁשָּׁמֵם..." (איכה ה' יז')</a:t>
            </a:r>
          </a:p>
          <a:p>
            <a:pPr marL="0" lvl="0" indent="0" algn="r" rtl="1">
              <a:spcBef>
                <a:spcPct val="0"/>
              </a:spcBef>
              <a:spcAft>
                <a:spcPct val="0"/>
              </a:spcAft>
              <a:buNone/>
            </a:pPr>
            <a:endParaRPr sz="1800">
              <a:latin typeface="Calibri"/>
              <a:cs typeface="Calibri"/>
              <a:sym typeface="Calibri"/>
            </a:endParaRPr>
          </a:p>
        </p:txBody>
      </p:sp>
      <p:sp>
        <p:nvSpPr>
          <p:cNvPr id="3078" name="Google Shape;94;p2"/>
          <p:cNvSpPr txBox="1"/>
          <p:nvPr>
            <p:custDataLst>
              <p:tags r:id="rId9"/>
            </p:custDataLst>
          </p:nvPr>
        </p:nvSpPr>
        <p:spPr>
          <a:xfrm>
            <a:off x="647352" y="2246700"/>
            <a:ext cx="11354400" cy="1200300"/>
          </a:xfrm>
          <a:prstGeom prst="rect">
            <a:avLst/>
          </a:prstGeom>
          <a:no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00000"/>
              </a:lnSpc>
              <a:spcBef>
                <a:spcPct val="0"/>
              </a:spcBef>
              <a:spcAft>
                <a:spcPct val="0"/>
              </a:spcAft>
              <a:buClr>
                <a:srgbClr val="000000"/>
              </a:buClr>
              <a:buSzTx/>
              <a:buFont typeface="Arial"/>
              <a:buNone/>
            </a:pPr>
            <a:r>
              <a:rPr kumimoji="0" lang="x-none" sz="2400" b="0" i="1"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בלוח השנה העברי ארבעה ימים המציינים את חורבן בית המקדש ואובדן הריבונות היהודית בארץ ישראל בימי הבית הראשון והשני, ארבעה ימים אלו נקבעו במסורת היהודית כימי צום, והם:</a:t>
            </a:r>
            <a:endParaRPr kumimoji="0" sz="2400" b="0" i="0" u="none" strike="noStrike" kern="1200" cap="none" spc="0" normalizeH="0" baseline="0" noProof="0">
              <a:solidFill>
                <a:schemeClr val="dk1"/>
              </a:solidFill>
              <a:uLnTx/>
              <a:uFillTx/>
              <a:latin typeface="Calibri"/>
              <a:ea typeface="Calibri"/>
              <a:cs typeface="Calibri"/>
              <a:sym typeface="Calibri"/>
            </a:endParaRPr>
          </a:p>
        </p:txBody>
      </p:sp>
      <p:sp>
        <p:nvSpPr>
          <p:cNvPr id="3079" name="Google Shape;95;p2"/>
          <p:cNvSpPr txBox="1"/>
          <p:nvPr>
            <p:custDataLst>
              <p:tags r:id="rId10"/>
            </p:custDataLst>
          </p:nvPr>
        </p:nvSpPr>
        <p:spPr>
          <a:xfrm>
            <a:off x="2210148" y="3179347"/>
            <a:ext cx="9664800" cy="892500"/>
          </a:xfrm>
          <a:prstGeom prst="rect">
            <a:avLst/>
          </a:prstGeom>
          <a:no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00000"/>
              </a:lnSpc>
              <a:spcBef>
                <a:spcPct val="0"/>
              </a:spcBef>
              <a:spcAft>
                <a:spcPct val="0"/>
              </a:spcAft>
              <a:buClr>
                <a:srgbClr val="000000"/>
              </a:buClr>
              <a:buSzTx/>
              <a:buFont typeface="Arial"/>
              <a:buNone/>
            </a:pPr>
            <a:br>
              <a:rPr kumimoji="0" lang="x-none"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r>
              <a:rPr kumimoji="0" lang="x-none" sz="1800" b="1" i="0" u="sng" strike="noStrike" kern="1200" cap="none" spc="0" normalizeH="0" baseline="0" noProof="0">
                <a:ln w="9525" cap="flat" cmpd="sng" algn="ctr">
                  <a:noFill/>
                  <a:prstDash val="solid"/>
                  <a:round/>
                  <a:headEnd type="none" w="med" len="med"/>
                  <a:tailEnd type="none" w="med" len="med"/>
                </a:ln>
                <a:solidFill>
                  <a:srgbClr val="5B9BD5"/>
                </a:solidFill>
                <a:uLnTx/>
                <a:uFillTx/>
                <a:latin typeface="Arial"/>
                <a:ea typeface="Arial"/>
                <a:cs typeface="Arial"/>
                <a:sym typeface="Arial"/>
              </a:rPr>
              <a:t>י' בטבת,</a:t>
            </a:r>
            <a:r>
              <a:rPr kumimoji="0" lang="x-none" sz="1800" b="1" i="0" u="sng" strike="noStrike" kern="1200" cap="none" spc="0" normalizeH="0" baseline="0" noProof="0">
                <a:ln w="9525" cap="flat" cmpd="sng" algn="ctr">
                  <a:noFill/>
                  <a:prstDash val="solid"/>
                  <a:round/>
                  <a:headEnd type="none" w="med" len="med"/>
                  <a:tailEnd type="none" w="med" len="med"/>
                </a:ln>
                <a:solidFill>
                  <a:srgbClr val="FFFF00"/>
                </a:solidFill>
                <a:uLnTx/>
                <a:uFillTx/>
                <a:latin typeface="Arial"/>
                <a:ea typeface="Arial"/>
                <a:cs typeface="Arial"/>
                <a:sym typeface="Arial"/>
              </a:rPr>
              <a:t> </a:t>
            </a:r>
            <a:r>
              <a:rPr kumimoji="0" lang="x-none" sz="1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בו </a:t>
            </a:r>
            <a:r>
              <a:rPr kumimoji="0" lang="x-none"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Arial"/>
                <a:ea typeface="Arial"/>
                <a:cs typeface="Arial"/>
                <a:sym typeface="Arial"/>
              </a:rPr>
              <a:t>הוטל מצור </a:t>
            </a:r>
            <a:r>
              <a:rPr kumimoji="0" lang="x-none" sz="1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על ירושלים על-ידי ממלכת בבל </a:t>
            </a:r>
            <a:r>
              <a:rPr kumimoji="0" lang="x-none"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Arial"/>
                <a:ea typeface="Arial"/>
                <a:cs typeface="Arial"/>
                <a:sym typeface="Arial"/>
              </a:rPr>
              <a:t>בימי הבית הראשון</a:t>
            </a:r>
            <a:r>
              <a:rPr kumimoji="0" lang="x-none" sz="1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a:t>
            </a:r>
            <a:br>
              <a:rPr kumimoji="0" lang="x-none"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endParaRPr kumimoji="0" sz="1800" b="0" i="0" u="none" strike="noStrike" kern="1200" cap="none" spc="0" normalizeH="0" baseline="0" noProof="0">
              <a:solidFill>
                <a:schemeClr val="dk1"/>
              </a:solidFill>
              <a:uLnTx/>
              <a:uFillTx/>
              <a:latin typeface="Calibri"/>
              <a:ea typeface="Calibri"/>
              <a:cs typeface="Calibri"/>
              <a:sym typeface="Calibri"/>
            </a:endParaRPr>
          </a:p>
        </p:txBody>
      </p:sp>
      <p:sp>
        <p:nvSpPr>
          <p:cNvPr id="3080" name="Google Shape;96;p2"/>
          <p:cNvSpPr txBox="1"/>
          <p:nvPr>
            <p:custDataLst>
              <p:tags r:id="rId11"/>
            </p:custDataLst>
          </p:nvPr>
        </p:nvSpPr>
        <p:spPr>
          <a:xfrm>
            <a:off x="1956148" y="3884292"/>
            <a:ext cx="9918600" cy="923400"/>
          </a:xfrm>
          <a:prstGeom prst="rect">
            <a:avLst/>
          </a:prstGeom>
          <a:no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00000"/>
              </a:lnSpc>
              <a:spcBef>
                <a:spcPct val="0"/>
              </a:spcBef>
              <a:spcAft>
                <a:spcPct val="0"/>
              </a:spcAft>
              <a:buClr>
                <a:srgbClr val="000000"/>
              </a:buClr>
              <a:buSzTx/>
              <a:buFont typeface="Arial"/>
              <a:buNone/>
            </a:pPr>
            <a:b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r>
              <a:rPr kumimoji="0" lang="x-none" sz="1800" b="0" i="0" u="sng" strike="noStrike" kern="1200" cap="none" spc="0" normalizeH="0" baseline="0" noProof="0">
                <a:ln w="9525" cap="flat" cmpd="sng" algn="ctr">
                  <a:noFill/>
                  <a:prstDash val="solid"/>
                  <a:round/>
                  <a:headEnd type="none" w="med" len="med"/>
                  <a:tailEnd type="none" w="med" len="med"/>
                </a:ln>
                <a:solidFill>
                  <a:srgbClr val="5B9BD5"/>
                </a:solidFill>
                <a:uLnTx/>
                <a:uFillTx/>
                <a:latin typeface="Arial"/>
                <a:ea typeface="Arial"/>
                <a:cs typeface="Arial"/>
                <a:sym typeface="Arial"/>
              </a:rPr>
              <a:t>י</a:t>
            </a:r>
            <a:r>
              <a:rPr kumimoji="0" lang="x-none" sz="1800" b="1" i="0" u="sng" strike="noStrike" kern="1200" cap="none" spc="0" normalizeH="0" baseline="0" noProof="0">
                <a:ln w="9525" cap="flat" cmpd="sng" algn="ctr">
                  <a:noFill/>
                  <a:prstDash val="solid"/>
                  <a:round/>
                  <a:headEnd type="none" w="med" len="med"/>
                  <a:tailEnd type="none" w="med" len="med"/>
                </a:ln>
                <a:solidFill>
                  <a:srgbClr val="5B9BD5"/>
                </a:solidFill>
                <a:uLnTx/>
                <a:uFillTx/>
                <a:latin typeface="Arial"/>
                <a:ea typeface="Arial"/>
                <a:cs typeface="Arial"/>
                <a:sym typeface="Arial"/>
              </a:rPr>
              <a:t>"ז בתמוז,</a:t>
            </a:r>
            <a:r>
              <a:rPr kumimoji="0" lang="x-none" sz="1800" b="0" i="0" u="sng" strike="noStrike" kern="1200" cap="none" spc="0" normalizeH="0" baseline="0" noProof="0">
                <a:ln w="9525" cap="flat" cmpd="sng" algn="ctr">
                  <a:noFill/>
                  <a:prstDash val="solid"/>
                  <a:round/>
                  <a:headEnd type="none" w="med" len="med"/>
                  <a:tailEnd type="none" w="med" len="med"/>
                </a:ln>
                <a:solidFill>
                  <a:srgbClr val="FFFF00"/>
                </a:solidFill>
                <a:uLnTx/>
                <a:uFillTx/>
                <a:latin typeface="Arial"/>
                <a:ea typeface="Arial"/>
                <a:cs typeface="Arial"/>
                <a:sym typeface="Arial"/>
              </a:rPr>
              <a:t> </a:t>
            </a: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בו </a:t>
            </a:r>
            <a:r>
              <a:rPr kumimoji="0" lang="x-none"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Arial"/>
                <a:ea typeface="Arial"/>
                <a:cs typeface="Arial"/>
                <a:sym typeface="Arial"/>
              </a:rPr>
              <a:t>נפרצה חומת העיר </a:t>
            </a: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ירושלים לאחר חודשים ארוכים של מצור </a:t>
            </a:r>
            <a:r>
              <a:rPr kumimoji="0" lang="x-none"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Arial"/>
                <a:ea typeface="Arial"/>
                <a:cs typeface="Arial"/>
                <a:sym typeface="Arial"/>
              </a:rPr>
              <a:t>בזמן הבית הראשון והשני</a:t>
            </a: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a:t>
            </a:r>
            <a:b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a:ea typeface="Calibri"/>
                <a:cs typeface="Calibri"/>
                <a:sym typeface="Calibri"/>
              </a:rPr>
            </a:br>
            <a:endParaRPr kumimoji="0" sz="1800" b="0" i="0" u="none" strike="noStrike" kern="1200" cap="none" spc="0" normalizeH="0" baseline="0" noProof="0">
              <a:solidFill>
                <a:schemeClr val="dk1"/>
              </a:solidFill>
              <a:uLnTx/>
              <a:uFillTx/>
              <a:latin typeface="Calibri"/>
              <a:ea typeface="Calibri"/>
              <a:cs typeface="Calibri"/>
              <a:sym typeface="Calibri"/>
            </a:endParaRPr>
          </a:p>
        </p:txBody>
      </p:sp>
      <p:sp>
        <p:nvSpPr>
          <p:cNvPr id="3081" name="Google Shape;97;p2"/>
          <p:cNvSpPr txBox="1"/>
          <p:nvPr>
            <p:custDataLst>
              <p:tags r:id="rId12"/>
            </p:custDataLst>
          </p:nvPr>
        </p:nvSpPr>
        <p:spPr>
          <a:xfrm>
            <a:off x="736250" y="4567029"/>
            <a:ext cx="11138700" cy="1477200"/>
          </a:xfrm>
          <a:prstGeom prst="rect">
            <a:avLst/>
          </a:prstGeom>
          <a:no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00000"/>
              </a:lnSpc>
              <a:spcBef>
                <a:spcPct val="0"/>
              </a:spcBef>
              <a:spcAft>
                <a:spcPct val="0"/>
              </a:spcAft>
              <a:buClr>
                <a:srgbClr val="000000"/>
              </a:buClr>
              <a:buSzTx/>
              <a:buFont typeface="Arial"/>
              <a:buNone/>
            </a:pPr>
            <a:b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a:ea typeface="Calibri"/>
                <a:cs typeface="Calibri"/>
                <a:sym typeface="Calibri"/>
              </a:rPr>
            </a:br>
            <a:r>
              <a:rPr kumimoji="0" lang="x-none" sz="1800" b="1" i="0" u="sng" strike="noStrike" kern="1200" cap="none" spc="0" normalizeH="0" baseline="0" noProof="0">
                <a:ln w="9525" cap="flat" cmpd="sng" algn="ctr">
                  <a:noFill/>
                  <a:prstDash val="solid"/>
                  <a:round/>
                  <a:headEnd type="none" w="med" len="med"/>
                  <a:tailEnd type="none" w="med" len="med"/>
                </a:ln>
                <a:solidFill>
                  <a:srgbClr val="5B9BD5"/>
                </a:solidFill>
                <a:uLnTx/>
                <a:uFillTx/>
                <a:latin typeface="Arial"/>
                <a:ea typeface="Arial"/>
                <a:cs typeface="Arial"/>
                <a:sym typeface="Arial"/>
              </a:rPr>
              <a:t>ט' באב</a:t>
            </a: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a:t>
            </a:r>
            <a:r>
              <a:rPr kumimoji="0" lang="x-none" sz="1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יום </a:t>
            </a:r>
            <a:r>
              <a:rPr kumimoji="0" lang="x-none"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Arial"/>
                <a:ea typeface="Arial"/>
                <a:cs typeface="Arial"/>
                <a:sym typeface="Arial"/>
              </a:rPr>
              <a:t>חורבן בית המקדש הראשון </a:t>
            </a: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(שנת 586 לפנ"ס)</a:t>
            </a:r>
            <a:r>
              <a:rPr kumimoji="0" lang="x-none" sz="1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Arial"/>
                <a:ea typeface="Arial"/>
                <a:cs typeface="Arial"/>
                <a:sym typeface="Arial"/>
              </a:rPr>
              <a:t> </a:t>
            </a:r>
            <a:r>
              <a:rPr kumimoji="0" lang="x-none"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Arial"/>
                <a:ea typeface="Arial"/>
                <a:cs typeface="Arial"/>
                <a:sym typeface="Arial"/>
              </a:rPr>
              <a:t>והשני </a:t>
            </a: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(70 לספירה). חורבן בית המקדש השני מסמן גם את תחילת הגלות הארוכה והקשה שנמשכה כמעט אלפיים שנה.</a:t>
            </a:r>
            <a:b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a:ea typeface="Calibri"/>
                <a:cs typeface="Calibri"/>
                <a:sym typeface="Calibri"/>
              </a:rPr>
            </a:br>
            <a:b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a:ea typeface="Calibri"/>
                <a:cs typeface="Calibri"/>
                <a:sym typeface="Calibri"/>
              </a:rPr>
            </a:br>
            <a:endParaRPr kumimoji="0" sz="1800" b="0" i="0" u="none" strike="noStrike" kern="1200" cap="none" spc="0" normalizeH="0" baseline="0" noProof="0">
              <a:solidFill>
                <a:schemeClr val="dk1"/>
              </a:solidFill>
              <a:uLnTx/>
              <a:uFillTx/>
              <a:latin typeface="Calibri"/>
              <a:ea typeface="Calibri"/>
              <a:cs typeface="Calibri"/>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 calcmode="lin" valueType="num">
                                      <p:cBhvr additive="base">
                                        <p:cTn id="7" dur="500"/>
                                        <p:tgtEl>
                                          <p:spTgt spid="30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 calcmode="lin" valueType="num">
                                      <p:cBhvr additive="base">
                                        <p:cTn id="12" dur="500"/>
                                        <p:tgtEl>
                                          <p:spTgt spid="3079"/>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fade">
                                      <p:cBhvr>
                                        <p:cTn id="17" dur="500"/>
                                        <p:tgtEl>
                                          <p:spTgt spid="308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sp>
        <p:nvSpPr>
          <p:cNvPr id="4098" name="Google Shape;102;p3"/>
          <p:cNvSpPr>
            <a:spLocks noGrp="1"/>
          </p:cNvSpPr>
          <p:nvPr>
            <p:ph type="title"/>
            <p:custDataLst>
              <p:tags r:id="rId4"/>
            </p:custDataLst>
          </p:nvPr>
        </p:nvSpPr>
        <p:spPr>
          <a:xfrm>
            <a:off x="838200" y="365125"/>
            <a:ext cx="10515600" cy="1325563"/>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r" rtl="1">
              <a:lnSpc>
                <a:spcPct val="90000"/>
              </a:lnSpc>
              <a:spcBef>
                <a:spcPct val="0"/>
              </a:spcBef>
              <a:spcAft>
                <a:spcPct val="0"/>
              </a:spcAft>
              <a:buClr>
                <a:srgbClr val="000000"/>
              </a:buClr>
              <a:buFont typeface="Calibri"/>
              <a:buNone/>
            </a:pPr>
            <a:endParaRPr sz="4400">
              <a:latin typeface="Calibri"/>
              <a:ea typeface="Calibri"/>
              <a:sym typeface="Calibri"/>
            </a:endParaRPr>
          </a:p>
        </p:txBody>
      </p:sp>
      <p:sp>
        <p:nvSpPr>
          <p:cNvPr id="4099" name="Google Shape;103;p3"/>
          <p:cNvSpPr>
            <a:spLocks noGrp="1"/>
          </p:cNvSpPr>
          <p:nvPr>
            <p:ph type="body" idx="1"/>
            <p:custDataLst>
              <p:tags r:id="rId5"/>
            </p:custDataLst>
          </p:nvPr>
        </p:nvSpPr>
        <p:spPr>
          <a:xfrm>
            <a:off x="838200" y="1825625"/>
            <a:ext cx="10515600" cy="4351338"/>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228600" lvl="0" indent="-50800" algn="r" rtl="1">
              <a:lnSpc>
                <a:spcPct val="90000"/>
              </a:lnSpc>
              <a:spcBef>
                <a:spcPct val="0"/>
              </a:spcBef>
              <a:spcAft>
                <a:spcPct val="0"/>
              </a:spcAft>
              <a:buClr>
                <a:srgbClr val="000000"/>
              </a:buClr>
              <a:buNone/>
            </a:pPr>
            <a:endParaRPr sz="2800">
              <a:latin typeface="Calibri"/>
              <a:ea typeface="Calibri"/>
              <a:sym typeface="Calibri"/>
            </a:endParaRPr>
          </a:p>
        </p:txBody>
      </p:sp>
      <p:pic>
        <p:nvPicPr>
          <p:cNvPr id="4100" name="Google Shape;104;p3"/>
          <p:cNvPicPr/>
          <p:nvPr>
            <p:custDataLst>
              <p:tags r:id="rId7"/>
            </p:custDataLst>
          </p:nvPr>
        </p:nvPicPr>
        <p:blipFill>
          <a:blip r:embed="rId6"/>
          <a:stretch>
            <a:fillRect/>
          </a:stretch>
        </p:blipFill>
        <p:spPr>
          <a:xfrm>
            <a:off x="0" y="0"/>
            <a:ext cx="12192000" cy="6858000"/>
          </a:xfrm>
          <a:prstGeom prst="rect">
            <a:avLst/>
          </a:prstGeom>
          <a:noFill/>
          <a:ln>
            <a:noFill/>
            <a:miter lim="800000"/>
          </a:ln>
        </p:spPr>
      </p:pic>
      <p:sp>
        <p:nvSpPr>
          <p:cNvPr id="4101" name="Google Shape;105;p3"/>
          <p:cNvSpPr txBox="1"/>
          <p:nvPr>
            <p:custDataLst>
              <p:tags r:id="rId8"/>
            </p:custDataLst>
          </p:nvPr>
        </p:nvSpPr>
        <p:spPr>
          <a:xfrm>
            <a:off x="228600" y="3875735"/>
            <a:ext cx="11772900" cy="1325563"/>
          </a:xfrm>
          <a:prstGeom prst="rect">
            <a:avLst/>
          </a:prstGeom>
          <a:noFill/>
          <a:ln>
            <a:noFill/>
          </a:ln>
        </p:spPr>
        <p:txBody>
          <a:bodyPr spcFirstLastPara="1" wrap="square" lIns="91425" tIns="45700" rIns="91425" bIns="45700" anchor="ctr" anchorCtr="0">
            <a:noAutofit/>
          </a:bodyPr>
          <a:lstStyle/>
          <a:p>
            <a:pPr marL="0" marR="0" lvl="0" indent="0" algn="just" defTabSz="914400" rtl="1" eaLnBrk="0" fontAlgn="auto" latinLnBrk="0" hangingPunct="0">
              <a:lnSpc>
                <a:spcPct val="150000"/>
              </a:lnSpc>
              <a:spcBef>
                <a:spcPct val="0"/>
              </a:spcBef>
              <a:spcAft>
                <a:spcPct val="0"/>
              </a:spcAft>
              <a:buClr>
                <a:srgbClr val="000000"/>
              </a:buClr>
              <a:buSzPts val="2400"/>
              <a:buFont typeface="Arial"/>
              <a:buNone/>
            </a:pP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בעשרה בטבת נוהגים לצום, מפני שבאותו יום בא נבוכדנצר מלך בבל עם צבאו לעשות </a:t>
            </a:r>
            <a:r>
              <a:rPr kumimoji="0" lang="x-none" sz="24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מצור על ירושלים</a:t>
            </a: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כלומר – להקיף אותה ולמנוע יציאה מהעיר או כניסה אליה. בעקבות כך סבלו תושבי ירושלים מרעב כבד, שגרם למותם של רבים. בתנ"ך ובדברי חז"ל ישנם תיאורים קשים על סבלם של תושבי ירושלים. המצור נמשך כשנתיים וחצי, עד שהסתיים בחורבן בית המקדש. </a:t>
            </a:r>
            <a:b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b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לימים קבעה מדינת ישראל את יום זה גם כ"</a:t>
            </a:r>
            <a:r>
              <a:rPr kumimoji="0" lang="x-none" sz="24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יום הקדיש הכללי</a:t>
            </a: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לכל נרצחי השואה שלא נודע יום מותם. </a:t>
            </a:r>
            <a:endParaRPr kumimoji="0" sz="2400" b="0" i="0" u="none" strike="noStrike" kern="1200" cap="none" spc="0" normalizeH="0" baseline="0" noProof="0">
              <a:solidFill>
                <a:schemeClr val="dk1"/>
              </a:solidFill>
              <a:uLnTx/>
              <a:uFillTx/>
              <a:latin typeface="Arial"/>
              <a:ea typeface="Arial"/>
              <a:cs typeface="Arial"/>
              <a:sym typeface="Arial"/>
            </a:endParaRPr>
          </a:p>
        </p:txBody>
      </p:sp>
      <p:sp>
        <p:nvSpPr>
          <p:cNvPr id="4102" name="Google Shape;106;p3"/>
          <p:cNvSpPr/>
          <p:nvPr>
            <p:custDataLst>
              <p:tags r:id="rId9"/>
            </p:custDataLst>
          </p:nvPr>
        </p:nvSpPr>
        <p:spPr>
          <a:xfrm>
            <a:off x="127000" y="1726006"/>
            <a:ext cx="11874500" cy="707886"/>
          </a:xfrm>
          <a:prstGeom prst="rect">
            <a:avLst/>
          </a:prstGeom>
          <a:noFill/>
          <a:ln>
            <a:noFill/>
          </a:ln>
        </p:spPr>
        <p:txBody>
          <a:bodyPr spcFirstLastPara="1" wrap="square" lIns="91425" tIns="45700" rIns="91425" bIns="45700" anchor="t" anchorCtr="0">
            <a:spAutoFit/>
          </a:bodyPr>
          <a:lstStyle/>
          <a:p>
            <a:pPr marL="0" marR="0" lvl="0" indent="0" algn="ctr" defTabSz="914400" rtl="1" eaLnBrk="0" fontAlgn="auto" latinLnBrk="0" hangingPunct="0">
              <a:lnSpc>
                <a:spcPct val="100000"/>
              </a:lnSpc>
              <a:spcBef>
                <a:spcPct val="0"/>
              </a:spcBef>
              <a:spcAft>
                <a:spcPct val="0"/>
              </a:spcAft>
              <a:buClr>
                <a:srgbClr val="000000"/>
              </a:buClr>
              <a:buSzTx/>
              <a:buFont typeface="Arial"/>
              <a:buNone/>
            </a:pPr>
            <a:r>
              <a:rPr kumimoji="0" lang="x-none" sz="4000" b="1" i="0" u="none" strike="noStrike" kern="1200" cap="none" spc="0" normalizeH="0" baseline="0" noProof="0">
                <a:ln w="9525" cap="flat" cmpd="sng" algn="ctr">
                  <a:noFill/>
                  <a:prstDash val="solid"/>
                  <a:round/>
                  <a:headEnd type="none" w="med" len="med"/>
                  <a:tailEnd type="none" w="med" len="med"/>
                </a:ln>
                <a:solidFill>
                  <a:srgbClr val="7F6000"/>
                </a:solidFill>
                <a:uLnTx/>
                <a:uFillTx/>
                <a:latin typeface="Arial"/>
                <a:ea typeface="Arial"/>
                <a:cs typeface="Arial"/>
                <a:sym typeface="Arial"/>
              </a:rPr>
              <a:t>עשרה בטבת – תחילת המצור</a:t>
            </a:r>
            <a:endParaRPr kumimoji="0" sz="1400" b="0" i="0" u="none" strike="noStrike" kern="1200" cap="none" spc="0" normalizeH="0" baseline="0" noProof="0">
              <a:uLnTx/>
              <a:uFillTx/>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5122" name="Google Shape;111;p4"/>
          <p:cNvPicPr/>
          <p:nvPr>
            <p:custDataLst>
              <p:tags r:id="rId5"/>
            </p:custDataLst>
          </p:nvPr>
        </p:nvPicPr>
        <p:blipFill>
          <a:blip r:embed="rId4"/>
          <a:stretch>
            <a:fillRect/>
          </a:stretch>
        </p:blipFill>
        <p:spPr>
          <a:xfrm>
            <a:off x="0" y="0"/>
            <a:ext cx="12192000" cy="6858000"/>
          </a:xfrm>
          <a:prstGeom prst="rect">
            <a:avLst/>
          </a:prstGeom>
          <a:noFill/>
          <a:ln>
            <a:noFill/>
            <a:miter lim="800000"/>
          </a:ln>
        </p:spPr>
      </p:pic>
      <p:sp>
        <p:nvSpPr>
          <p:cNvPr id="5123" name="Google Shape;112;p4"/>
          <p:cNvSpPr>
            <a:spLocks noGrp="1"/>
          </p:cNvSpPr>
          <p:nvPr>
            <p:ph type="title"/>
            <p:custDataLst>
              <p:tags r:id="rId6"/>
            </p:custDataLst>
          </p:nvPr>
        </p:nvSpPr>
        <p:spPr>
          <a:xfrm>
            <a:off x="457200" y="1563688"/>
            <a:ext cx="10515600" cy="1325562"/>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r" rtl="1">
              <a:lnSpc>
                <a:spcPct val="90000"/>
              </a:lnSpc>
              <a:spcBef>
                <a:spcPct val="0"/>
              </a:spcBef>
              <a:spcAft>
                <a:spcPct val="0"/>
              </a:spcAft>
              <a:buClr>
                <a:srgbClr val="1E4E79"/>
              </a:buClr>
              <a:buFont typeface="Arial"/>
              <a:buNone/>
            </a:pPr>
            <a:r>
              <a:rPr sz="3600" b="1">
                <a:solidFill>
                  <a:srgbClr val="1E4E79"/>
                </a:solidFill>
              </a:rPr>
              <a:t>מדוע מציינים את ימי האבלות על החורבן בימינו?</a:t>
            </a:r>
            <a:br>
              <a:rPr sz="3600" b="1">
                <a:solidFill>
                  <a:srgbClr val="1E4E79"/>
                </a:solidFill>
              </a:rPr>
            </a:br>
            <a:endParaRPr sz="3600">
              <a:latin typeface="Calibri"/>
              <a:cs typeface="Calibri"/>
              <a:sym typeface="Calibri"/>
            </a:endParaRPr>
          </a:p>
        </p:txBody>
      </p:sp>
      <p:pic>
        <p:nvPicPr>
          <p:cNvPr id="5124" name="Google Shape;113;p4"/>
          <p:cNvPicPr>
            <a:picLocks noGrp="1"/>
          </p:cNvPicPr>
          <p:nvPr>
            <p:ph type="body" idx="1"/>
            <p:custDataLst>
              <p:tags r:id="rId8"/>
            </p:custDataLst>
          </p:nvPr>
        </p:nvPicPr>
        <p:blipFill>
          <a:blip r:embed="rId7"/>
          <a:srcRect t="-9" b="0"/>
          <a:stretch>
            <a:fillRect/>
          </a:stretch>
        </p:blipFill>
        <p:spPr>
          <a:xfrm>
            <a:off x="457200" y="4424363"/>
            <a:ext cx="3182938" cy="2400300"/>
          </a:xfrm>
          <a:prstGeom prst="rect">
            <a:avLst/>
          </a:prstGeom>
          <a:noFill/>
          <a:ln>
            <a:noFill/>
            <a:miter lim="800000"/>
          </a:ln>
        </p:spPr>
      </p:pic>
      <p:sp>
        <p:nvSpPr>
          <p:cNvPr id="5125" name="Google Shape;114;p4"/>
          <p:cNvSpPr/>
          <p:nvPr>
            <p:custDataLst>
              <p:tags r:id="rId9"/>
            </p:custDataLst>
          </p:nvPr>
        </p:nvSpPr>
        <p:spPr>
          <a:xfrm>
            <a:off x="1739900" y="2339975"/>
            <a:ext cx="9842500" cy="2597150"/>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ctr" rtl="1">
              <a:lnSpc>
                <a:spcPct val="115000"/>
              </a:lnSpc>
              <a:spcBef>
                <a:spcPct val="0"/>
              </a:spcBef>
              <a:spcAft>
                <a:spcPct val="0"/>
              </a:spcAft>
              <a:buNone/>
            </a:pPr>
            <a:r>
              <a:rPr sz="2400" b="1">
                <a:latin typeface="David"/>
                <a:cs typeface="David"/>
                <a:sym typeface="David"/>
              </a:rPr>
              <a:t> </a:t>
            </a:r>
            <a:r>
              <a:rPr sz="2400">
                <a:latin typeface="David"/>
                <a:cs typeface="David"/>
                <a:sym typeface="David"/>
              </a:rPr>
              <a:t>האבל על חורבן הבית, מאות ואלפי שנים אחרי האירוע, מבטא את חוסר ההשלמה עם האבדן וכן את </a:t>
            </a:r>
            <a:r>
              <a:rPr sz="2400"/>
              <a:t>השאיפה</a:t>
            </a:r>
            <a:r>
              <a:rPr sz="2400">
                <a:latin typeface="David"/>
                <a:cs typeface="David"/>
                <a:sym typeface="David"/>
              </a:rPr>
              <a:t> והתקווה לשוב לחיות בארצנו מחדש ולבנות את בית המקדש. תקווה שהחלה להתממש עם הקמתה של מדינת ישראל.</a:t>
            </a:r>
            <a:endParaRPr sz="2400"/>
          </a:p>
          <a:p>
            <a:pPr marL="0" lvl="0" indent="0" algn="ctr" rtl="1">
              <a:spcBef>
                <a:spcPct val="0"/>
              </a:spcBef>
              <a:spcAft>
                <a:spcPct val="0"/>
              </a:spcAft>
              <a:buNone/>
            </a:pPr>
            <a:r>
              <a:rPr sz="2400"/>
              <a:t>ימי הצום </a:t>
            </a:r>
            <a:r>
              <a:rPr sz="2400">
                <a:solidFill>
                  <a:srgbClr val="BF9000"/>
                </a:solidFill>
              </a:rPr>
              <a:t>אינם מוקדשים רק לזיכרון ההיסטורי</a:t>
            </a:r>
            <a:r>
              <a:rPr sz="2400"/>
              <a:t>, </a:t>
            </a:r>
            <a:br>
              <a:rPr sz="2400"/>
            </a:br>
            <a:r>
              <a:rPr sz="2400"/>
              <a:t>אלא </a:t>
            </a:r>
            <a:r>
              <a:rPr sz="2400">
                <a:solidFill>
                  <a:srgbClr val="BF9000"/>
                </a:solidFill>
              </a:rPr>
              <a:t>לחשבון נפש </a:t>
            </a:r>
            <a:r>
              <a:rPr sz="2400"/>
              <a:t>ול</a:t>
            </a:r>
            <a:r>
              <a:rPr sz="2400">
                <a:solidFill>
                  <a:srgbClr val="BF9000"/>
                </a:solidFill>
              </a:rPr>
              <a:t>משמעות האירועים לחיינו בהווה</a:t>
            </a:r>
            <a:r>
              <a:rPr sz="2400"/>
              <a:t>. </a:t>
            </a:r>
            <a:endParaRPr sz="2400">
              <a:latin typeface="Calibri"/>
              <a:cs typeface="Calibri"/>
              <a:sym typeface="Calibri"/>
            </a:endParaRPr>
          </a:p>
          <a:p>
            <a:pPr marL="0" lvl="0" indent="0" algn="r" rtl="1">
              <a:spcBef>
                <a:spcPct val="0"/>
              </a:spcBef>
              <a:spcAft>
                <a:spcPct val="0"/>
              </a:spcAft>
              <a:buNone/>
            </a:pPr>
            <a:endParaRPr sz="3200">
              <a:latin typeface="Calibri"/>
              <a:cs typeface="Calibri"/>
              <a:sym typeface="Calibri"/>
            </a:endParaRPr>
          </a:p>
        </p:txBody>
      </p:sp>
      <p:sp>
        <p:nvSpPr>
          <p:cNvPr id="5126" name="Google Shape;115;p4"/>
          <p:cNvSpPr txBox="1"/>
          <p:nvPr>
            <p:custDataLst>
              <p:tags r:id="rId10"/>
            </p:custDataLst>
          </p:nvPr>
        </p:nvSpPr>
        <p:spPr>
          <a:xfrm>
            <a:off x="3885540" y="4514917"/>
            <a:ext cx="7087260" cy="1200329"/>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r" defTabSz="914400" rtl="1" eaLnBrk="0" fontAlgn="auto" latinLnBrk="0" hangingPunct="0">
              <a:lnSpc>
                <a:spcPct val="100000"/>
              </a:lnSpc>
              <a:spcBef>
                <a:spcPct val="0"/>
              </a:spcBef>
              <a:spcAft>
                <a:spcPct val="0"/>
              </a:spcAft>
              <a:buClr>
                <a:srgbClr val="000000"/>
              </a:buClr>
              <a:buSzTx/>
              <a:buFont typeface="Arial"/>
              <a:buNone/>
            </a:pP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isha"/>
                <a:ea typeface="Gisha"/>
                <a:cs typeface="Gisha"/>
                <a:sym typeface="Gisha"/>
              </a:rPr>
              <a:t>"לאחר שהוגלה העם מארצו בכוח הזרוע שמר לה אמונים בכל ארצות פזוריו,</a:t>
            </a:r>
            <a:endParaRPr kumimoji="0" sz="1400" b="0" i="0" u="none" strike="noStrike" kern="1200" cap="none" spc="0" normalizeH="0" baseline="0" noProof="0">
              <a:uLnTx/>
              <a:uFillTx/>
            </a:endParaRPr>
          </a:p>
          <a:p>
            <a:pPr marL="0" marR="0" lvl="0" indent="0" algn="r" defTabSz="914400" rtl="1" eaLnBrk="0" fontAlgn="auto" latinLnBrk="0" hangingPunct="0">
              <a:lnSpc>
                <a:spcPct val="100000"/>
              </a:lnSpc>
              <a:spcBef>
                <a:spcPct val="0"/>
              </a:spcBef>
              <a:spcAft>
                <a:spcPct val="0"/>
              </a:spcAft>
              <a:buClr>
                <a:srgbClr val="000000"/>
              </a:buClr>
              <a:buSzTx/>
              <a:buFont typeface="Arial"/>
              <a:buNone/>
            </a:pP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isha"/>
                <a:ea typeface="Gisha"/>
                <a:cs typeface="Gisha"/>
                <a:sym typeface="Gisha"/>
              </a:rPr>
              <a:t> ולא חדל מתפילה ומתקוה לשוב לארצו ולחדש בתוכה את חירותו המדינית. "</a:t>
            </a:r>
            <a:endParaRPr kumimoji="0" sz="1400" b="0" i="0" u="none" strike="noStrike" kern="1200" cap="none" spc="0" normalizeH="0" baseline="0" noProof="0">
              <a:uLnTx/>
              <a:uFillTx/>
            </a:endParaRPr>
          </a:p>
          <a:p>
            <a:pPr marL="0" marR="0" lvl="0" indent="0" algn="r" defTabSz="914400" rtl="1" eaLnBrk="0" fontAlgn="auto" latinLnBrk="0" hangingPunct="0">
              <a:lnSpc>
                <a:spcPct val="100000"/>
              </a:lnSpc>
              <a:spcBef>
                <a:spcPct val="0"/>
              </a:spcBef>
              <a:spcAft>
                <a:spcPct val="0"/>
              </a:spcAft>
              <a:buClr>
                <a:srgbClr val="000000"/>
              </a:buClr>
              <a:buSzTx/>
              <a:buFont typeface="Arial"/>
              <a:buNone/>
            </a:pPr>
            <a:endParaRPr kumimoji="0" sz="1800" b="0" i="0" u="none" strike="noStrike" kern="1200" cap="none" spc="0" normalizeH="0" baseline="0" noProof="0">
              <a:solidFill>
                <a:schemeClr val="dk1"/>
              </a:solidFill>
              <a:uLnTx/>
              <a:uFillTx/>
              <a:latin typeface="Gisha"/>
              <a:ea typeface="Gisha"/>
              <a:cs typeface="Gisha"/>
              <a:sym typeface="Gisha"/>
            </a:endParaRPr>
          </a:p>
          <a:p>
            <a:pPr marL="0" marR="0" lvl="0" indent="0" algn="r" defTabSz="914400" rtl="1" eaLnBrk="0" fontAlgn="auto" latinLnBrk="0" hangingPunct="0">
              <a:lnSpc>
                <a:spcPct val="100000"/>
              </a:lnSpc>
              <a:spcBef>
                <a:spcPct val="0"/>
              </a:spcBef>
              <a:spcAft>
                <a:spcPct val="0"/>
              </a:spcAft>
              <a:buClr>
                <a:srgbClr val="000000"/>
              </a:buClr>
              <a:buSzTx/>
              <a:buFont typeface="Arial"/>
              <a:buNone/>
            </a:pPr>
            <a:r>
              <a:rPr kumimoji="0" lang="x-none"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isha"/>
                <a:ea typeface="Gisha"/>
                <a:cs typeface="Gisha"/>
                <a:sym typeface="Gisha"/>
              </a:rPr>
              <a:t>מתוך מגילת העצמאות</a:t>
            </a:r>
            <a:endParaRPr kumimoji="0" sz="1800" b="0" i="0" u="none" strike="noStrike" kern="1200" cap="none" spc="0" normalizeH="0" baseline="0" noProof="0">
              <a:solidFill>
                <a:schemeClr val="dk1"/>
              </a:solidFill>
              <a:uLnTx/>
              <a:uFillTx/>
              <a:latin typeface="Calibri"/>
              <a:ea typeface="Calibri"/>
              <a:cs typeface="Calibri"/>
              <a:sym typeface="Calibri"/>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6146" name="Google Shape;120;p5"/>
          <p:cNvPicPr/>
          <p:nvPr>
            <p:custDataLst>
              <p:tags r:id="rId5"/>
            </p:custDataLst>
          </p:nvPr>
        </p:nvPicPr>
        <p:blipFill>
          <a:blip r:embed="rId4"/>
          <a:stretch>
            <a:fillRect/>
          </a:stretch>
        </p:blipFill>
        <p:spPr>
          <a:xfrm>
            <a:off x="6350" y="0"/>
            <a:ext cx="12192000" cy="6858000"/>
          </a:xfrm>
          <a:prstGeom prst="rect">
            <a:avLst/>
          </a:prstGeom>
          <a:noFill/>
          <a:ln>
            <a:noFill/>
            <a:miter lim="800000"/>
          </a:ln>
        </p:spPr>
      </p:pic>
      <p:sp>
        <p:nvSpPr>
          <p:cNvPr id="6147" name="Google Shape;121;p5"/>
          <p:cNvSpPr>
            <a:spLocks noGrp="1"/>
          </p:cNvSpPr>
          <p:nvPr>
            <p:ph type="title"/>
            <p:custDataLst>
              <p:tags r:id="rId6"/>
            </p:custDataLst>
          </p:nvPr>
        </p:nvSpPr>
        <p:spPr>
          <a:xfrm>
            <a:off x="-971550" y="1365250"/>
            <a:ext cx="10515600" cy="1325563"/>
          </a:xfrm>
          <a:prstGeom prst="rect">
            <a:avLst/>
          </a:prstGeom>
          <a:noFill/>
          <a:ln>
            <a:noFill/>
            <a:miter lim="800000"/>
          </a:ln>
        </p:spPr>
        <p:txBody>
          <a:bodyPr wrap="square" lIns="91425" tIns="45700" rIns="91425" bIns="45700" anchor="ctr"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r" rtl="1">
              <a:lnSpc>
                <a:spcPct val="90000"/>
              </a:lnSpc>
              <a:spcBef>
                <a:spcPct val="0"/>
              </a:spcBef>
              <a:spcAft>
                <a:spcPct val="0"/>
              </a:spcAft>
              <a:buClr>
                <a:srgbClr val="1E4E79"/>
              </a:buClr>
              <a:buFont typeface="Arial"/>
              <a:buNone/>
            </a:pPr>
            <a:r>
              <a:rPr sz="4400" b="1">
                <a:solidFill>
                  <a:srgbClr val="1E4E79"/>
                </a:solidFill>
              </a:rPr>
              <a:t>מה מציינים צומות החורבן?</a:t>
            </a:r>
            <a:endParaRPr sz="4400">
              <a:latin typeface="Calibri"/>
              <a:cs typeface="Calibri"/>
              <a:sym typeface="Calibri"/>
            </a:endParaRPr>
          </a:p>
        </p:txBody>
      </p:sp>
      <p:pic>
        <p:nvPicPr>
          <p:cNvPr id="6148" name="Google Shape;122;p5"/>
          <p:cNvPicPr/>
          <p:nvPr>
            <p:custDataLst>
              <p:tags r:id="rId8"/>
            </p:custDataLst>
          </p:nvPr>
        </p:nvPicPr>
        <p:blipFill>
          <a:blip r:embed="rId7"/>
          <a:stretch>
            <a:fillRect/>
          </a:stretch>
        </p:blipFill>
        <p:spPr>
          <a:xfrm>
            <a:off x="2909888" y="2759075"/>
            <a:ext cx="7086600" cy="3221038"/>
          </a:xfrm>
          <a:prstGeom prst="rect">
            <a:avLst/>
          </a:prstGeom>
          <a:noFill/>
          <a:ln>
            <a:noFill/>
            <a:miter lim="800000"/>
          </a:ln>
        </p:spPr>
      </p:pic>
      <p:sp>
        <p:nvSpPr>
          <p:cNvPr id="6149" name="Google Shape;123;p5"/>
          <p:cNvSpPr/>
          <p:nvPr>
            <p:custDataLst>
              <p:tags r:id="rId9"/>
            </p:custDataLst>
          </p:nvPr>
        </p:nvSpPr>
        <p:spPr>
          <a:xfrm>
            <a:off x="3762375" y="2254250"/>
            <a:ext cx="4667250" cy="369888"/>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r" rtl="1">
              <a:spcBef>
                <a:spcPct val="0"/>
              </a:spcBef>
              <a:spcAft>
                <a:spcPct val="0"/>
              </a:spcAft>
              <a:buNone/>
            </a:pPr>
            <a:r>
              <a:rPr sz="1800">
                <a:latin typeface="Calibri"/>
                <a:cs typeface="Calibri"/>
                <a:sym typeface="Calibri"/>
              </a:rPr>
              <a:t>סרטון על הכיבוש הבבלי וחורבן הבית הראשון</a:t>
            </a:r>
          </a:p>
        </p:txBody>
      </p:sp>
      <p:sp>
        <p:nvSpPr>
          <p:cNvPr id="6150" name="Google Shape;124;p5"/>
          <p:cNvSpPr/>
          <p:nvPr>
            <p:custDataLst>
              <p:tags r:id="rId10"/>
            </p:custDataLst>
          </p:nvPr>
        </p:nvSpPr>
        <p:spPr>
          <a:xfrm>
            <a:off x="3106738" y="6191250"/>
            <a:ext cx="6891337" cy="444500"/>
          </a:xfrm>
          <a:prstGeom prst="rect">
            <a:avLst/>
          </a:prstGeom>
          <a:noFill/>
          <a:ln>
            <a:noFill/>
            <a:miter lim="800000"/>
          </a:ln>
        </p:spPr>
        <p:txBody>
          <a:bodyPr wrap="square" lIns="91425" tIns="91425" rIns="91425" bIns="91425"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2743200" lvl="0" indent="0" algn="r" rtl="1">
              <a:spcBef>
                <a:spcPct val="0"/>
              </a:spcBef>
              <a:spcAft>
                <a:spcPct val="0"/>
              </a:spcAft>
              <a:buNone/>
            </a:pPr>
            <a:r>
              <a:rPr u="sng">
                <a:latin typeface="Calibri"/>
                <a:cs typeface="Calibri"/>
                <a:sym typeface="Calibri"/>
              </a:rPr>
              <a:t>להורדה או לצפייה ב</a:t>
            </a:r>
            <a:r>
              <a:rPr u="sng">
                <a:solidFill>
                  <a:schemeClr val="hlink"/>
                </a:solidFill>
                <a:latin typeface="Calibri"/>
                <a:cs typeface="Calibri"/>
                <a:sym typeface="Calibri"/>
              </a:rPr>
              <a:t>סרטון ניתן ללחוץ כאן</a:t>
            </a:r>
            <a:endParaRPr>
              <a:latin typeface="Calibri"/>
              <a:cs typeface="Calibri"/>
              <a:sym typeface="Calibri"/>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7170" name="Google Shape;129;p6"/>
          <p:cNvPicPr/>
          <p:nvPr>
            <p:custDataLst>
              <p:tags r:id="rId5"/>
            </p:custDataLst>
          </p:nvPr>
        </p:nvPicPr>
        <p:blipFill>
          <a:blip r:embed="rId4"/>
          <a:stretch>
            <a:fillRect/>
          </a:stretch>
        </p:blipFill>
        <p:spPr>
          <a:xfrm>
            <a:off x="0" y="0"/>
            <a:ext cx="12192000" cy="6858000"/>
          </a:xfrm>
          <a:prstGeom prst="rect">
            <a:avLst/>
          </a:prstGeom>
          <a:noFill/>
          <a:ln>
            <a:noFill/>
            <a:miter lim="800000"/>
          </a:ln>
        </p:spPr>
      </p:pic>
      <p:sp>
        <p:nvSpPr>
          <p:cNvPr id="7171" name="Google Shape;130;p6"/>
          <p:cNvSpPr/>
          <p:nvPr>
            <p:custDataLst>
              <p:tags r:id="rId6"/>
            </p:custDataLst>
          </p:nvPr>
        </p:nvSpPr>
        <p:spPr>
          <a:xfrm>
            <a:off x="2800350" y="2328863"/>
            <a:ext cx="7183438" cy="2432050"/>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ctr" rtl="1">
              <a:spcBef>
                <a:spcPct val="0"/>
              </a:spcBef>
              <a:spcAft>
                <a:spcPct val="0"/>
              </a:spcAft>
              <a:buNone/>
            </a:pPr>
            <a:r>
              <a:rPr sz="5400">
                <a:solidFill>
                  <a:srgbClr val="BF9000"/>
                </a:solidFill>
              </a:rPr>
              <a:t> צומות החורבן וערך הרעות</a:t>
            </a:r>
          </a:p>
          <a:p>
            <a:pPr marL="0" lvl="0" indent="0" algn="ctr" rtl="1">
              <a:spcBef>
                <a:spcPct val="0"/>
              </a:spcBef>
              <a:spcAft>
                <a:spcPct val="0"/>
              </a:spcAft>
              <a:buNone/>
            </a:pPr>
            <a:r>
              <a:rPr sz="4400"/>
              <a:t>הצעה לדיון ומחשבה</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8194" name="Google Shape;135;p7"/>
          <p:cNvPicPr/>
          <p:nvPr>
            <p:custDataLst>
              <p:tags r:id="rId5"/>
            </p:custDataLst>
          </p:nvPr>
        </p:nvPicPr>
        <p:blipFill>
          <a:blip r:embed="rId4"/>
          <a:stretch>
            <a:fillRect/>
          </a:stretch>
        </p:blipFill>
        <p:spPr>
          <a:xfrm>
            <a:off x="0" y="0"/>
            <a:ext cx="12192000" cy="6858000"/>
          </a:xfrm>
          <a:prstGeom prst="rect">
            <a:avLst/>
          </a:prstGeom>
          <a:noFill/>
          <a:ln>
            <a:noFill/>
            <a:miter lim="800000"/>
          </a:ln>
        </p:spPr>
      </p:pic>
      <p:sp>
        <p:nvSpPr>
          <p:cNvPr id="8195" name="Google Shape;136;p7"/>
          <p:cNvSpPr/>
          <p:nvPr>
            <p:custDataLst>
              <p:tags r:id="rId6"/>
            </p:custDataLst>
          </p:nvPr>
        </p:nvSpPr>
        <p:spPr>
          <a:xfrm>
            <a:off x="838200" y="2324101"/>
            <a:ext cx="11125200" cy="1815882"/>
          </a:xfrm>
          <a:prstGeom prst="rect">
            <a:avLst/>
          </a:prstGeom>
          <a:noFill/>
          <a:ln>
            <a:noFill/>
          </a:ln>
        </p:spPr>
        <p:txBody>
          <a:bodyPr spcFirstLastPara="1" wrap="square" lIns="91425" tIns="45700" rIns="91425" bIns="45700" anchor="t" anchorCtr="0">
            <a:spAutoFit/>
          </a:bodyPr>
          <a:lstStyle/>
          <a:p>
            <a:pPr marL="0" marR="0" lvl="0" indent="0" algn="ctr" defTabSz="914400" rtl="1" eaLnBrk="0" fontAlgn="auto" latinLnBrk="0" hangingPunct="0">
              <a:lnSpc>
                <a:spcPct val="100000"/>
              </a:lnSpc>
              <a:spcBef>
                <a:spcPct val="0"/>
              </a:spcBef>
              <a:spcAft>
                <a:spcPct val="0"/>
              </a:spcAft>
              <a:buClr>
                <a:srgbClr val="000000"/>
              </a:buClr>
              <a:buSzTx/>
              <a:buFont typeface="Arial"/>
              <a:buNone/>
            </a:pPr>
            <a:r>
              <a:rPr kumimoji="0" lang="x-none"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חז"ל מסבירים את הסיבות לחורבן:</a:t>
            </a:r>
            <a:endParaRPr kumimoji="0" sz="1400" b="0" i="0" u="none" strike="noStrike" kern="1200" cap="none" spc="0" normalizeH="0" baseline="0" noProof="0">
              <a:uLnTx/>
              <a:uFillTx/>
            </a:endParaRPr>
          </a:p>
          <a:p>
            <a:pPr marL="0" marR="0" lvl="0" indent="0" algn="r" defTabSz="914400" rtl="1" eaLnBrk="0" fontAlgn="auto" latinLnBrk="0" hangingPunct="0">
              <a:lnSpc>
                <a:spcPct val="100000"/>
              </a:lnSpc>
              <a:spcBef>
                <a:spcPct val="0"/>
              </a:spcBef>
              <a:spcAft>
                <a:spcPct val="0"/>
              </a:spcAft>
              <a:buClr>
                <a:srgbClr val="000000"/>
              </a:buClr>
              <a:buSzTx/>
              <a:buFont typeface="Arial"/>
              <a:buNone/>
            </a:pPr>
            <a:endParaRPr kumimoji="0" sz="2800" b="0" i="0" u="none" strike="noStrike" kern="1200" cap="none" spc="0" normalizeH="0" baseline="0" noProof="0">
              <a:solidFill>
                <a:srgbClr val="000000"/>
              </a:solidFill>
              <a:uLnTx/>
              <a:uFillTx/>
              <a:latin typeface="Arial"/>
              <a:ea typeface="Arial"/>
              <a:cs typeface="Arial"/>
              <a:sym typeface="Arial"/>
            </a:endParaRPr>
          </a:p>
          <a:p>
            <a:pPr marL="0" marR="0" lvl="0" indent="0" algn="r" defTabSz="914400" rtl="1" eaLnBrk="0" fontAlgn="auto" latinLnBrk="0" hangingPunct="0">
              <a:lnSpc>
                <a:spcPct val="100000"/>
              </a:lnSpc>
              <a:spcBef>
                <a:spcPct val="0"/>
              </a:spcBef>
              <a:spcAft>
                <a:spcPct val="0"/>
              </a:spcAft>
              <a:buClr>
                <a:srgbClr val="000000"/>
              </a:buClr>
              <a:buSzTx/>
              <a:buFont typeface="Arial"/>
              <a:buNone/>
            </a:pPr>
            <a:endParaRPr kumimoji="0" sz="2800" b="0" i="0" u="none" strike="noStrike" kern="1200" cap="none" spc="0" normalizeH="0" baseline="0" noProof="0">
              <a:solidFill>
                <a:srgbClr val="000000"/>
              </a:solidFill>
              <a:uLnTx/>
              <a:uFillTx/>
              <a:latin typeface="Arial"/>
              <a:ea typeface="Arial"/>
              <a:cs typeface="Arial"/>
              <a:sym typeface="Arial"/>
            </a:endParaRPr>
          </a:p>
          <a:p>
            <a:pPr marL="0" marR="0" lvl="0" indent="0" algn="r" defTabSz="914400" rtl="1" eaLnBrk="0" fontAlgn="auto" latinLnBrk="0" hangingPunct="0">
              <a:lnSpc>
                <a:spcPct val="100000"/>
              </a:lnSpc>
              <a:spcBef>
                <a:spcPct val="0"/>
              </a:spcBef>
              <a:spcAft>
                <a:spcPct val="0"/>
              </a:spcAft>
              <a:buClr>
                <a:srgbClr val="000000"/>
              </a:buClr>
              <a:buSzTx/>
              <a:buFont typeface="Arial"/>
              <a:buNone/>
            </a:pPr>
            <a:endParaRPr kumimoji="0" sz="2800" b="0" i="0" u="none" strike="noStrike" kern="1200" cap="none" spc="0" normalizeH="0" baseline="0" noProof="0">
              <a:solidFill>
                <a:srgbClr val="000000"/>
              </a:solidFill>
              <a:uLnTx/>
              <a:uFillTx/>
              <a:latin typeface="Arial"/>
              <a:ea typeface="Arial"/>
              <a:cs typeface="Arial"/>
              <a:sym typeface="Arial"/>
            </a:endParaRPr>
          </a:p>
        </p:txBody>
      </p:sp>
      <p:sp>
        <p:nvSpPr>
          <p:cNvPr id="8196" name="Google Shape;137;p7"/>
          <p:cNvSpPr/>
          <p:nvPr>
            <p:custDataLst>
              <p:tags r:id="rId7"/>
            </p:custDataLst>
          </p:nvPr>
        </p:nvSpPr>
        <p:spPr>
          <a:xfrm>
            <a:off x="761652" y="3068877"/>
            <a:ext cx="10561877" cy="1015663"/>
          </a:xfrm>
          <a:prstGeom prst="rect">
            <a:avLst/>
          </a:prstGeom>
          <a:solidFill>
            <a:srgbClr val="FEE599"/>
          </a:solid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00000"/>
              </a:lnSpc>
              <a:spcBef>
                <a:spcPct val="0"/>
              </a:spcBef>
              <a:spcAft>
                <a:spcPct val="0"/>
              </a:spcAft>
              <a:buClr>
                <a:srgbClr val="000000"/>
              </a:buClr>
              <a:buSzTx/>
              <a:buFont typeface="Arial"/>
              <a:buNone/>
            </a:pPr>
            <a:r>
              <a:rPr kumimoji="0" lang="x-none" sz="3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"מקדש שני... מפני מה חרב? מפני שהיתה בו שנאת חינם"</a:t>
            </a:r>
            <a:br>
              <a:rPr kumimoji="0" lang="x-none" sz="3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br>
            <a:r>
              <a:rPr kumimoji="0" lang="x-none"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(תלמוד בבלי, מסכת יומא, דף ט' עמוד ב')</a:t>
            </a:r>
            <a:endParaRPr kumimoji="0" sz="1400" b="0" i="0" u="none" strike="noStrike" kern="1200" cap="none" spc="0" normalizeH="0" baseline="0" noProof="0">
              <a:uLnTx/>
              <a:uFillTx/>
            </a:endParaRPr>
          </a:p>
        </p:txBody>
      </p:sp>
      <p:sp>
        <p:nvSpPr>
          <p:cNvPr id="8197" name="Google Shape;138;p7"/>
          <p:cNvSpPr txBox="1"/>
          <p:nvPr>
            <p:custDataLst>
              <p:tags r:id="rId8"/>
            </p:custDataLst>
          </p:nvPr>
        </p:nvSpPr>
        <p:spPr>
          <a:xfrm>
            <a:off x="2441542" y="4308049"/>
            <a:ext cx="7352907" cy="1231106"/>
          </a:xfrm>
          <a:prstGeom prst="rect">
            <a:avLst/>
          </a:prstGeom>
          <a:noFill/>
          <a:ln>
            <a:noFill/>
          </a:ln>
        </p:spPr>
        <p:txBody>
          <a:bodyPr spcFirstLastPara="1" wrap="square" lIns="91425" tIns="45700" rIns="91425" bIns="45700" anchor="t" anchorCtr="0">
            <a:spAutoFit/>
          </a:bodyPr>
          <a:lstStyle/>
          <a:p>
            <a:pPr marL="0" marR="0" lvl="0" indent="0" algn="r" defTabSz="914400" rtl="1" eaLnBrk="0" fontAlgn="auto" latinLnBrk="0" hangingPunct="0">
              <a:lnSpc>
                <a:spcPct val="100000"/>
              </a:lnSpc>
              <a:spcBef>
                <a:spcPct val="0"/>
              </a:spcBef>
              <a:spcAft>
                <a:spcPct val="0"/>
              </a:spcAft>
              <a:buClr>
                <a:srgbClr val="000000"/>
              </a:buClr>
              <a:buSzTx/>
              <a:buFont typeface="Arial"/>
              <a:buNone/>
            </a:pPr>
            <a:endParaRPr kumimoji="0" sz="1800" b="0" i="0" u="none" strike="noStrike" kern="1200" cap="none" spc="0" normalizeH="0" baseline="0" noProof="0">
              <a:solidFill>
                <a:srgbClr val="000000"/>
              </a:solidFill>
              <a:uLnTx/>
              <a:uFillTx/>
              <a:latin typeface="Arial"/>
              <a:ea typeface="Arial"/>
              <a:cs typeface="Arial"/>
              <a:sym typeface="Arial"/>
            </a:endParaRPr>
          </a:p>
          <a:p>
            <a:pPr marL="457200" marR="0" lvl="0" indent="-457200" algn="ctr" defTabSz="914400" rtl="1" eaLnBrk="0" fontAlgn="auto" latinLnBrk="0" hangingPunct="0">
              <a:lnSpc>
                <a:spcPct val="100000"/>
              </a:lnSpc>
              <a:spcBef>
                <a:spcPct val="0"/>
              </a:spcBef>
              <a:spcAft>
                <a:spcPct val="0"/>
              </a:spcAft>
              <a:buClr>
                <a:srgbClr val="BF9000"/>
              </a:buClr>
              <a:buSzPts val="2800"/>
              <a:buFont typeface="Arial"/>
              <a:buChar char="•"/>
            </a:pPr>
            <a:r>
              <a:rPr kumimoji="0" lang="x-none" sz="28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כיצד אתם מבינים את תשובתם של חז"ל? </a:t>
            </a:r>
            <a:endParaRPr kumimoji="0" sz="1400" b="0" i="0" u="none" strike="noStrike" kern="1200" cap="none" spc="0" normalizeH="0" baseline="0" noProof="0">
              <a:uLnTx/>
              <a:uFillTx/>
            </a:endParaRPr>
          </a:p>
          <a:p>
            <a:pPr marL="0" marR="0" lvl="0" indent="0" algn="r" defTabSz="914400" rtl="1" eaLnBrk="0" fontAlgn="auto" latinLnBrk="0" hangingPunct="0">
              <a:lnSpc>
                <a:spcPct val="100000"/>
              </a:lnSpc>
              <a:spcBef>
                <a:spcPct val="0"/>
              </a:spcBef>
              <a:spcAft>
                <a:spcPct val="0"/>
              </a:spcAft>
              <a:buClr>
                <a:srgbClr val="000000"/>
              </a:buClr>
              <a:buSzTx/>
              <a:buFont typeface="Arial"/>
              <a:buNone/>
            </a:pPr>
            <a:endParaRPr kumimoji="0" sz="2800" b="0" i="0" u="none" strike="noStrike" kern="1200" cap="none" spc="0" normalizeH="0" baseline="0" noProof="0">
              <a:solidFill>
                <a:schemeClr val="dk1"/>
              </a:solidFill>
              <a:uLnTx/>
              <a:uFillTx/>
              <a:latin typeface="Calibri"/>
              <a:ea typeface="Calibri"/>
              <a:cs typeface="Calibri"/>
              <a:sym typeface="Calibri"/>
            </a:endParaRPr>
          </a:p>
        </p:txBody>
      </p:sp>
      <p:sp>
        <p:nvSpPr>
          <p:cNvPr id="8198" name="Google Shape;139;p7"/>
          <p:cNvSpPr txBox="1"/>
          <p:nvPr>
            <p:custDataLst>
              <p:tags r:id="rId9"/>
            </p:custDataLst>
          </p:nvPr>
        </p:nvSpPr>
        <p:spPr>
          <a:xfrm>
            <a:off x="4364610" y="5454561"/>
            <a:ext cx="4939646" cy="954107"/>
          </a:xfrm>
          <a:prstGeom prst="rect">
            <a:avLst/>
          </a:prstGeom>
          <a:noFill/>
          <a:ln>
            <a:noFill/>
          </a:ln>
        </p:spPr>
        <p:txBody>
          <a:bodyPr spcFirstLastPara="1" wrap="square" lIns="91425" tIns="45700" rIns="91425" bIns="45700" anchor="t" anchorCtr="0">
            <a:spAutoFit/>
          </a:bodyPr>
          <a:lstStyle/>
          <a:p>
            <a:pPr marL="457200" marR="0" lvl="0" indent="-457200" algn="r" defTabSz="914400" rtl="1" eaLnBrk="0" fontAlgn="auto" latinLnBrk="0" hangingPunct="0">
              <a:lnSpc>
                <a:spcPct val="100000"/>
              </a:lnSpc>
              <a:spcBef>
                <a:spcPct val="0"/>
              </a:spcBef>
              <a:spcAft>
                <a:spcPct val="0"/>
              </a:spcAft>
              <a:buClr>
                <a:srgbClr val="BF9000"/>
              </a:buClr>
              <a:buSzPts val="2800"/>
              <a:buFont typeface="Arial"/>
              <a:buChar char="•"/>
            </a:pPr>
            <a:r>
              <a:rPr kumimoji="0" lang="x-none" sz="28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מהי "שנאת חינם"?</a:t>
            </a:r>
            <a:endParaRPr kumimoji="0" sz="1400" b="0" i="0" u="none" strike="noStrike" kern="1200" cap="none" spc="0" normalizeH="0" baseline="0" noProof="0">
              <a:uLnTx/>
              <a:uFillTx/>
            </a:endParaRPr>
          </a:p>
          <a:p>
            <a:pPr marL="0" marR="0" lvl="0" indent="0" algn="r" defTabSz="914400" rtl="1" eaLnBrk="0" fontAlgn="auto" latinLnBrk="0" hangingPunct="0">
              <a:lnSpc>
                <a:spcPct val="100000"/>
              </a:lnSpc>
              <a:spcBef>
                <a:spcPct val="0"/>
              </a:spcBef>
              <a:spcAft>
                <a:spcPct val="0"/>
              </a:spcAft>
              <a:buClr>
                <a:srgbClr val="000000"/>
              </a:buClr>
              <a:buSzTx/>
              <a:buFont typeface="Arial"/>
              <a:buNone/>
            </a:pPr>
            <a:endParaRPr kumimoji="0" sz="2800" b="0" i="0" u="none" strike="noStrike" kern="1200" cap="none" spc="0" normalizeH="0" baseline="0" noProof="0">
              <a:solidFill>
                <a:schemeClr val="dk1"/>
              </a:solidFill>
              <a:uLnTx/>
              <a:uFillTx/>
              <a:latin typeface="Calibri"/>
              <a:ea typeface="Calibri"/>
              <a:cs typeface="Calibri"/>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9218" name="Google Shape;144;p8"/>
          <p:cNvPicPr/>
          <p:nvPr>
            <p:custDataLst>
              <p:tags r:id="rId5"/>
            </p:custDataLst>
          </p:nvPr>
        </p:nvPicPr>
        <p:blipFill>
          <a:blip r:embed="rId4"/>
          <a:stretch>
            <a:fillRect/>
          </a:stretch>
        </p:blipFill>
        <p:spPr>
          <a:xfrm>
            <a:off x="0" y="0"/>
            <a:ext cx="12192000" cy="6858000"/>
          </a:xfrm>
          <a:prstGeom prst="rect">
            <a:avLst/>
          </a:prstGeom>
          <a:noFill/>
          <a:ln>
            <a:noFill/>
            <a:miter lim="800000"/>
          </a:ln>
        </p:spPr>
      </p:pic>
      <p:sp>
        <p:nvSpPr>
          <p:cNvPr id="9219" name="Google Shape;145;p8"/>
          <p:cNvSpPr/>
          <p:nvPr>
            <p:custDataLst>
              <p:tags r:id="rId6"/>
            </p:custDataLst>
          </p:nvPr>
        </p:nvSpPr>
        <p:spPr>
          <a:xfrm>
            <a:off x="734166" y="1607347"/>
            <a:ext cx="11125200" cy="3643305"/>
          </a:xfrm>
          <a:prstGeom prst="rect">
            <a:avLst/>
          </a:prstGeom>
          <a:noFill/>
          <a:ln>
            <a:noFill/>
          </a:ln>
        </p:spPr>
        <p:txBody>
          <a:bodyPr spcFirstLastPara="1" wrap="square" lIns="91425" tIns="45700" rIns="91425" bIns="45700" anchor="t" anchorCtr="0">
            <a:spAutoFit/>
          </a:bodyPr>
          <a:lstStyle/>
          <a:p>
            <a:pPr marL="0" marR="0" lvl="0" indent="0" algn="just" defTabSz="914400" rtl="1" eaLnBrk="0" fontAlgn="auto" latinLnBrk="0" hangingPunct="0">
              <a:lnSpc>
                <a:spcPct val="150000"/>
              </a:lnSpc>
              <a:spcBef>
                <a:spcPct val="0"/>
              </a:spcBef>
              <a:spcAft>
                <a:spcPct val="0"/>
              </a:spcAft>
              <a:buClr>
                <a:srgbClr val="000000"/>
              </a:buClr>
              <a:buSzTx/>
              <a:buFont typeface="Arial"/>
              <a:buNone/>
            </a:pPr>
            <a:r>
              <a:rPr kumimoji="0" lang="x-none" sz="2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לפי חז"ל </a:t>
            </a:r>
            <a:r>
              <a:rPr kumimoji="0" lang="x-none" sz="26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הפילוג וחוסר האחדות </a:t>
            </a:r>
            <a:r>
              <a:rPr kumimoji="0" lang="x-none" sz="2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ששררו בחברה היהודית במאה הראשונה לספירה היו כה גדולים, עד </a:t>
            </a:r>
            <a:r>
              <a:rPr kumimoji="0" lang="x-none" sz="26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שהם אלה</a:t>
            </a:r>
            <a:r>
              <a:rPr kumimoji="0" lang="x-none" sz="2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שהביאו </a:t>
            </a:r>
            <a:r>
              <a:rPr kumimoji="0" lang="x-none" sz="26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להתמוטטותה מבפנים </a:t>
            </a:r>
            <a:r>
              <a:rPr kumimoji="0" lang="x-none" sz="2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ולחורבן ירושלים ובית המקדש. </a:t>
            </a:r>
            <a:endParaRPr kumimoji="0" sz="1400" b="0" i="0" u="none" strike="noStrike" kern="1200" cap="none" spc="0" normalizeH="0" baseline="0" noProof="0">
              <a:uLnTx/>
              <a:uFillTx/>
            </a:endParaRPr>
          </a:p>
          <a:p>
            <a:pPr marL="0" marR="0" lvl="0" indent="0" algn="just" defTabSz="914400" rtl="1" eaLnBrk="0" fontAlgn="auto" latinLnBrk="0" hangingPunct="0">
              <a:lnSpc>
                <a:spcPct val="150000"/>
              </a:lnSpc>
              <a:spcBef>
                <a:spcPct val="0"/>
              </a:spcBef>
              <a:spcAft>
                <a:spcPct val="0"/>
              </a:spcAft>
              <a:buClr>
                <a:srgbClr val="000000"/>
              </a:buClr>
              <a:buSzTx/>
              <a:buFont typeface="Arial"/>
              <a:buNone/>
            </a:pPr>
            <a:r>
              <a:rPr kumimoji="0" lang="x-none" sz="2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שנאת חינם – </a:t>
            </a:r>
            <a:r>
              <a:rPr kumimoji="0" lang="x-none" sz="26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חוסר סובלנות, מריבות ופילוגים </a:t>
            </a:r>
            <a:r>
              <a:rPr kumimoji="0" lang="x-none" sz="2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המתרחשים בתוכנו, יכולים להיות </a:t>
            </a:r>
            <a:r>
              <a:rPr kumimoji="0" lang="x-none" sz="26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הרסניים עבור החברה</a:t>
            </a:r>
            <a:r>
              <a:rPr kumimoji="0" lang="x-none" sz="2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Arial"/>
              </a:rPr>
              <a:t>. כל אלו פוגעים ביכולת העם להתאחד למען מטרות גדולות משותפות ולהתלכד נגד אויב ולקיים חיים משותפים. </a:t>
            </a:r>
            <a:endParaRPr kumimoji="0" sz="1400" b="0" i="0" u="none" strike="noStrike" kern="1200" cap="none" spc="0" normalizeH="0" baseline="0" noProof="0">
              <a:uLnTx/>
              <a:uFillTx/>
            </a:endParaRPr>
          </a:p>
        </p:txBody>
      </p:sp>
      <p:pic>
        <p:nvPicPr>
          <p:cNvPr id="9220" name="Google Shape;146;p8"/>
          <p:cNvPicPr/>
          <p:nvPr>
            <p:custDataLst>
              <p:tags r:id="rId8"/>
            </p:custDataLst>
          </p:nvPr>
        </p:nvPicPr>
        <p:blipFill>
          <a:blip r:embed="rId7"/>
          <a:srcRect t="4511" b="22466"/>
          <a:stretch>
            <a:fillRect/>
          </a:stretch>
        </p:blipFill>
        <p:spPr>
          <a:xfrm>
            <a:off x="901700" y="4899025"/>
            <a:ext cx="3533775" cy="1841500"/>
          </a:xfrm>
          <a:prstGeom prst="rect">
            <a:avLst/>
          </a:prstGeom>
          <a:noFill/>
          <a:ln>
            <a:noFill/>
            <a:miter lim="800000"/>
          </a:ln>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pic>
        <p:nvPicPr>
          <p:cNvPr id="10242" name="Google Shape;151;p9"/>
          <p:cNvPicPr/>
          <p:nvPr>
            <p:custDataLst>
              <p:tags r:id="rId5"/>
            </p:custDataLst>
          </p:nvPr>
        </p:nvPicPr>
        <p:blipFill>
          <a:blip r:embed="rId4"/>
          <a:stretch>
            <a:fillRect/>
          </a:stretch>
        </p:blipFill>
        <p:spPr>
          <a:xfrm>
            <a:off x="0" y="0"/>
            <a:ext cx="12192000" cy="6858000"/>
          </a:xfrm>
          <a:prstGeom prst="rect">
            <a:avLst/>
          </a:prstGeom>
          <a:noFill/>
          <a:ln>
            <a:noFill/>
            <a:miter lim="800000"/>
          </a:ln>
        </p:spPr>
      </p:pic>
      <p:sp>
        <p:nvSpPr>
          <p:cNvPr id="10243" name="Google Shape;152;p9"/>
          <p:cNvSpPr/>
          <p:nvPr>
            <p:custDataLst>
              <p:tags r:id="rId6"/>
            </p:custDataLst>
          </p:nvPr>
        </p:nvSpPr>
        <p:spPr>
          <a:xfrm>
            <a:off x="1144588" y="1533525"/>
            <a:ext cx="10071100" cy="1570038"/>
          </a:xfrm>
          <a:prstGeom prst="rect">
            <a:avLst/>
          </a:prstGeom>
          <a:no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ctr" rtl="1">
              <a:spcBef>
                <a:spcPct val="0"/>
              </a:spcBef>
              <a:spcAft>
                <a:spcPct val="0"/>
              </a:spcAft>
              <a:buNone/>
            </a:pPr>
            <a:endParaRPr sz="3200"/>
          </a:p>
          <a:p>
            <a:pPr marL="0" lvl="0" indent="0" algn="ctr" rtl="1">
              <a:spcBef>
                <a:spcPct val="0"/>
              </a:spcBef>
              <a:spcAft>
                <a:spcPct val="0"/>
              </a:spcAft>
              <a:buNone/>
            </a:pPr>
            <a:r>
              <a:rPr sz="3200"/>
              <a:t>הלקח הנלמד מחורבן המקדש, אותו יש ללמד לדורות, הוא חשיבותה של </a:t>
            </a:r>
            <a:r>
              <a:rPr sz="3200" b="1">
                <a:solidFill>
                  <a:srgbClr val="BF9000"/>
                </a:solidFill>
              </a:rPr>
              <a:t>הלכידות והרעות בחברה</a:t>
            </a:r>
            <a:r>
              <a:rPr sz="3200"/>
              <a:t>:</a:t>
            </a:r>
          </a:p>
        </p:txBody>
      </p:sp>
      <p:sp>
        <p:nvSpPr>
          <p:cNvPr id="10244" name="Google Shape;153;p9"/>
          <p:cNvSpPr/>
          <p:nvPr>
            <p:custDataLst>
              <p:tags r:id="rId7"/>
            </p:custDataLst>
          </p:nvPr>
        </p:nvSpPr>
        <p:spPr>
          <a:xfrm>
            <a:off x="976313" y="3103563"/>
            <a:ext cx="9499600" cy="1992312"/>
          </a:xfrm>
          <a:prstGeom prst="rect">
            <a:avLst/>
          </a:prstGeom>
          <a:solidFill>
            <a:srgbClr val="FEE599"/>
          </a:solidFill>
          <a:ln>
            <a:noFill/>
            <a:miter lim="800000"/>
          </a:ln>
        </p:spPr>
        <p:txBody>
          <a:bodyPr wrap="square" lIns="91425" tIns="45700" rIns="91425" bIns="45700" anchor="t" anchorCtr="0"/>
          <a:lstStyle>
            <a:lvl1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1pPr>
            <a:lvl2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2pPr>
            <a:lvl3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3pPr>
            <a:lvl4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4pPr>
            <a:lvl5pPr algn="l" rtl="0">
              <a:lnSpc>
                <a:spcPct val="100000"/>
              </a:lnSpc>
              <a:spcBef>
                <a:spcPct val="0"/>
              </a:spcBef>
              <a:spcAft>
                <a:spcPct val="0"/>
              </a:spcAft>
              <a:buClr>
                <a:srgbClr val="000000"/>
              </a:buClr>
              <a:buFont typeface="Arial"/>
              <a:buNone/>
              <a:defRPr lang="ru-RU" altLang="en-US" sz="1400" b="0" i="0" u="none">
                <a:solidFill>
                  <a:srgbClr val="000000"/>
                </a:solidFill>
                <a:latin typeface="Arial"/>
                <a:ea typeface="Arial"/>
                <a:sym typeface="Arial"/>
              </a:defRPr>
            </a:lvl5pPr>
          </a:lstStyle>
          <a:p>
            <a:pPr marL="0" lvl="0" indent="0" algn="r" rtl="1">
              <a:lnSpc>
                <a:spcPct val="150000"/>
              </a:lnSpc>
              <a:spcBef>
                <a:spcPct val="0"/>
              </a:spcBef>
              <a:spcAft>
                <a:spcPct val="0"/>
              </a:spcAft>
              <a:buNone/>
            </a:pPr>
            <a:r>
              <a:rPr sz="3200"/>
              <a:t>"ואם נחרבנו, ונחרב העולם עִמנו, על ידי שנאת חינם; </a:t>
            </a:r>
          </a:p>
          <a:p>
            <a:pPr marL="0" lvl="0" indent="0" algn="r" rtl="1">
              <a:lnSpc>
                <a:spcPct val="150000"/>
              </a:lnSpc>
              <a:spcBef>
                <a:spcPct val="0"/>
              </a:spcBef>
              <a:spcAft>
                <a:spcPct val="0"/>
              </a:spcAft>
              <a:buNone/>
            </a:pPr>
            <a:r>
              <a:rPr sz="3200"/>
              <a:t>נשוב להיבנות, והעולם עִמנו יבּנה, על ידי אהבת חינם" </a:t>
            </a:r>
          </a:p>
          <a:p>
            <a:pPr marL="0" lvl="0" indent="0" algn="r" rtl="1">
              <a:lnSpc>
                <a:spcPct val="150000"/>
              </a:lnSpc>
              <a:spcBef>
                <a:spcPct val="0"/>
              </a:spcBef>
              <a:spcAft>
                <a:spcPct val="0"/>
              </a:spcAft>
              <a:buNone/>
            </a:pPr>
            <a:r>
              <a:rPr sz="2000"/>
              <a:t>(הרב אברהם יצחק הכהן קוק, ספר 'אורות הקדש')</a:t>
            </a:r>
            <a:endParaRPr sz="2800"/>
          </a:p>
        </p:txBody>
      </p:sp>
      <p:sp>
        <p:nvSpPr>
          <p:cNvPr id="10245" name="Google Shape;154;p9"/>
          <p:cNvSpPr/>
          <p:nvPr>
            <p:custDataLst>
              <p:tags r:id="rId8"/>
            </p:custDataLst>
          </p:nvPr>
        </p:nvSpPr>
        <p:spPr>
          <a:xfrm>
            <a:off x="2672190" y="5576148"/>
            <a:ext cx="6696064" cy="1077218"/>
          </a:xfrm>
          <a:prstGeom prst="rect">
            <a:avLst/>
          </a:prstGeom>
          <a:noFill/>
          <a:ln>
            <a:noFill/>
          </a:ln>
        </p:spPr>
        <p:txBody>
          <a:bodyPr spcFirstLastPara="1" wrap="square" lIns="91425" tIns="45700" rIns="91425" bIns="45700" anchor="t" anchorCtr="0">
            <a:spAutoFit/>
          </a:bodyPr>
          <a:lstStyle/>
          <a:p>
            <a:pPr marL="457200" marR="0" lvl="0" indent="-457200" algn="r" defTabSz="914400" rtl="1" eaLnBrk="0" fontAlgn="auto" latinLnBrk="0" hangingPunct="0">
              <a:lnSpc>
                <a:spcPct val="100000"/>
              </a:lnSpc>
              <a:spcBef>
                <a:spcPct val="0"/>
              </a:spcBef>
              <a:spcAft>
                <a:spcPct val="0"/>
              </a:spcAft>
              <a:buClr>
                <a:srgbClr val="BF9000"/>
              </a:buClr>
              <a:buSzPts val="3200"/>
              <a:buFont typeface="Arial"/>
              <a:buChar char="•"/>
            </a:pPr>
            <a:r>
              <a:rPr kumimoji="0" lang="x-none" sz="32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t>מה טוען הרב קוק, מעבר לדברי חז"ל?</a:t>
            </a:r>
            <a:br>
              <a:rPr kumimoji="0" lang="x-none" sz="32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Arial"/>
              </a:rPr>
            </a:br>
            <a:endParaRPr kumimoji="0" sz="3200" b="0" i="0" u="none" strike="noStrike" kern="1200" cap="none" spc="0" normalizeH="0" baseline="0" noProof="0">
              <a:solidFill>
                <a:srgbClr val="BF9000"/>
              </a:solidFill>
              <a:uLnTx/>
              <a:uFillTx/>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123"/>
</p:tagLst>
</file>

<file path=ppt/tags/tag10.xml><?xml version="1.0" encoding="utf-8"?>
<p:tagLst xmlns:p="http://schemas.openxmlformats.org/presentationml/2006/main">
  <p:tag name="AS_UNIQUEID" val="132"/>
</p:tagLst>
</file>

<file path=ppt/tags/tag100.xml><?xml version="1.0" encoding="utf-8"?>
<p:tagLst xmlns:p="http://schemas.openxmlformats.org/presentationml/2006/main">
  <p:tag name="AS_UNIQUEID" val="204"/>
</p:tagLst>
</file>

<file path=ppt/tags/tag101.xml><?xml version="1.0" encoding="utf-8"?>
<p:tagLst xmlns:p="http://schemas.openxmlformats.org/presentationml/2006/main">
  <p:tag name="AS_UNIQUEID" val="47"/>
</p:tagLst>
</file>

<file path=ppt/tags/tag102.xml><?xml version="1.0" encoding="utf-8"?>
<p:tagLst xmlns:p="http://schemas.openxmlformats.org/presentationml/2006/main">
  <p:tag name="AS_UNIQUEID" val="48"/>
</p:tagLst>
</file>

<file path=ppt/tags/tag103.xml><?xml version="1.0" encoding="utf-8"?>
<p:tagLst xmlns:p="http://schemas.openxmlformats.org/presentationml/2006/main">
  <p:tag name="AS_UNIQUEID" val="49"/>
</p:tagLst>
</file>

<file path=ppt/tags/tag104.xml><?xml version="1.0" encoding="utf-8"?>
<p:tagLst xmlns:p="http://schemas.openxmlformats.org/presentationml/2006/main">
  <p:tag name="AS_UNIQUEID" val="50"/>
</p:tagLst>
</file>

<file path=ppt/tags/tag105.xml><?xml version="1.0" encoding="utf-8"?>
<p:tagLst xmlns:p="http://schemas.openxmlformats.org/presentationml/2006/main">
  <p:tag name="AS_UNIQUEID" val="51"/>
</p:tagLst>
</file>

<file path=ppt/tags/tag106.xml><?xml version="1.0" encoding="utf-8"?>
<p:tagLst xmlns:p="http://schemas.openxmlformats.org/presentationml/2006/main">
  <p:tag name="AS_UNIQUEID" val="205"/>
</p:tagLst>
</file>

<file path=ppt/tags/tag107.xml><?xml version="1.0" encoding="utf-8"?>
<p:tagLst xmlns:p="http://schemas.openxmlformats.org/presentationml/2006/main">
  <p:tag name="AS_UNIQUEID" val="103"/>
</p:tagLst>
</file>

<file path=ppt/tags/tag108.xml><?xml version="1.0" encoding="utf-8"?>
<p:tagLst xmlns:p="http://schemas.openxmlformats.org/presentationml/2006/main">
  <p:tag name="AS_UNIQUEID" val="104"/>
</p:tagLst>
</file>

<file path=ppt/tags/tag109.xml><?xml version="1.0" encoding="utf-8"?>
<p:tagLst xmlns:p="http://schemas.openxmlformats.org/presentationml/2006/main">
  <p:tag name="AS_UNIQUEID" val="206"/>
</p:tagLst>
</file>

<file path=ppt/tags/tag11.xml><?xml version="1.0" encoding="utf-8"?>
<p:tagLst xmlns:p="http://schemas.openxmlformats.org/presentationml/2006/main">
  <p:tag name="AS_UNIQUEID" val="133"/>
</p:tagLst>
</file>

<file path=ppt/tags/tag110.xml><?xml version="1.0" encoding="utf-8"?>
<p:tagLst xmlns:p="http://schemas.openxmlformats.org/presentationml/2006/main">
  <p:tag name="AS_UNIQUEID" val="52"/>
</p:tagLst>
</file>

<file path=ppt/tags/tag111.xml><?xml version="1.0" encoding="utf-8"?>
<p:tagLst xmlns:p="http://schemas.openxmlformats.org/presentationml/2006/main">
  <p:tag name="AS_UNIQUEID" val="53"/>
</p:tagLst>
</file>

<file path=ppt/tags/tag112.xml><?xml version="1.0" encoding="utf-8"?>
<p:tagLst xmlns:p="http://schemas.openxmlformats.org/presentationml/2006/main">
  <p:tag name="AS_UNIQUEID" val="54"/>
</p:tagLst>
</file>

<file path=ppt/tags/tag113.xml><?xml version="1.0" encoding="utf-8"?>
<p:tagLst xmlns:p="http://schemas.openxmlformats.org/presentationml/2006/main">
  <p:tag name="AS_UNIQUEID" val="55"/>
</p:tagLst>
</file>

<file path=ppt/tags/tag114.xml><?xml version="1.0" encoding="utf-8"?>
<p:tagLst xmlns:p="http://schemas.openxmlformats.org/presentationml/2006/main">
  <p:tag name="AS_UNIQUEID" val="56"/>
</p:tagLst>
</file>

<file path=ppt/tags/tag115.xml><?xml version="1.0" encoding="utf-8"?>
<p:tagLst xmlns:p="http://schemas.openxmlformats.org/presentationml/2006/main">
  <p:tag name="AS_UNIQUEID" val="207"/>
</p:tagLst>
</file>

<file path=ppt/tags/tag116.xml><?xml version="1.0" encoding="utf-8"?>
<p:tagLst xmlns:p="http://schemas.openxmlformats.org/presentationml/2006/main">
  <p:tag name="AS_UNIQUEID" val="105"/>
</p:tagLst>
</file>

<file path=ppt/tags/tag117.xml><?xml version="1.0" encoding="utf-8"?>
<p:tagLst xmlns:p="http://schemas.openxmlformats.org/presentationml/2006/main">
  <p:tag name="AS_UNIQUEID" val="106"/>
</p:tagLst>
</file>

<file path=ppt/tags/tag118.xml><?xml version="1.0" encoding="utf-8"?>
<p:tagLst xmlns:p="http://schemas.openxmlformats.org/presentationml/2006/main">
  <p:tag name="AS_UNIQUEID" val="208"/>
</p:tagLst>
</file>

<file path=ppt/tags/tag119.xml><?xml version="1.0" encoding="utf-8"?>
<p:tagLst xmlns:p="http://schemas.openxmlformats.org/presentationml/2006/main">
  <p:tag name="AS_UNIQUEID" val="57"/>
</p:tagLst>
</file>

<file path=ppt/tags/tag12.xml><?xml version="1.0" encoding="utf-8"?>
<p:tagLst xmlns:p="http://schemas.openxmlformats.org/presentationml/2006/main">
  <p:tag name="AS_UNIQUEID" val="134"/>
</p:tagLst>
</file>

<file path=ppt/tags/tag120.xml><?xml version="1.0" encoding="utf-8"?>
<p:tagLst xmlns:p="http://schemas.openxmlformats.org/presentationml/2006/main">
  <p:tag name="AS_UNIQUEID" val="58"/>
</p:tagLst>
</file>

<file path=ppt/tags/tag121.xml><?xml version="1.0" encoding="utf-8"?>
<p:tagLst xmlns:p="http://schemas.openxmlformats.org/presentationml/2006/main">
  <p:tag name="AS_UNIQUEID" val="59"/>
</p:tagLst>
</file>

<file path=ppt/tags/tag122.xml><?xml version="1.0" encoding="utf-8"?>
<p:tagLst xmlns:p="http://schemas.openxmlformats.org/presentationml/2006/main">
  <p:tag name="AS_UNIQUEID" val="60"/>
</p:tagLst>
</file>

<file path=ppt/tags/tag123.xml><?xml version="1.0" encoding="utf-8"?>
<p:tagLst xmlns:p="http://schemas.openxmlformats.org/presentationml/2006/main">
  <p:tag name="AS_UNIQUEID" val="61"/>
</p:tagLst>
</file>

<file path=ppt/tags/tag124.xml><?xml version="1.0" encoding="utf-8"?>
<p:tagLst xmlns:p="http://schemas.openxmlformats.org/presentationml/2006/main">
  <p:tag name="AS_UNIQUEID" val="209"/>
</p:tagLst>
</file>

<file path=ppt/tags/tag125.xml><?xml version="1.0" encoding="utf-8"?>
<p:tagLst xmlns:p="http://schemas.openxmlformats.org/presentationml/2006/main">
  <p:tag name="AS_UNIQUEID" val="107"/>
</p:tagLst>
</file>

<file path=ppt/tags/tag126.xml><?xml version="1.0" encoding="utf-8"?>
<p:tagLst xmlns:p="http://schemas.openxmlformats.org/presentationml/2006/main">
  <p:tag name="AS_UNIQUEID" val="108"/>
</p:tagLst>
</file>

<file path=ppt/tags/tag127.xml><?xml version="1.0" encoding="utf-8"?>
<p:tagLst xmlns:p="http://schemas.openxmlformats.org/presentationml/2006/main">
  <p:tag name="AS_UNIQUEID" val="210"/>
</p:tagLst>
</file>

<file path=ppt/tags/tag128.xml><?xml version="1.0" encoding="utf-8"?>
<p:tagLst xmlns:p="http://schemas.openxmlformats.org/presentationml/2006/main">
  <p:tag name="AS_UNIQUEID" val="62"/>
</p:tagLst>
</file>

<file path=ppt/tags/tag129.xml><?xml version="1.0" encoding="utf-8"?>
<p:tagLst xmlns:p="http://schemas.openxmlformats.org/presentationml/2006/main">
  <p:tag name="AS_UNIQUEID" val="63"/>
</p:tagLst>
</file>

<file path=ppt/tags/tag13.xml><?xml version="1.0" encoding="utf-8"?>
<p:tagLst xmlns:p="http://schemas.openxmlformats.org/presentationml/2006/main">
  <p:tag name="AS_UNIQUEID" val="135"/>
</p:tagLst>
</file>

<file path=ppt/tags/tag130.xml><?xml version="1.0" encoding="utf-8"?>
<p:tagLst xmlns:p="http://schemas.openxmlformats.org/presentationml/2006/main">
  <p:tag name="AS_UNIQUEID" val="211"/>
</p:tagLst>
</file>

<file path=ppt/tags/tag131.xml><?xml version="1.0" encoding="utf-8"?>
<p:tagLst xmlns:p="http://schemas.openxmlformats.org/presentationml/2006/main">
  <p:tag name="AS_UNIQUEID" val="109"/>
</p:tagLst>
</file>

<file path=ppt/tags/tag132.xml><?xml version="1.0" encoding="utf-8"?>
<p:tagLst xmlns:p="http://schemas.openxmlformats.org/presentationml/2006/main">
  <p:tag name="AS_UNIQUEID" val="110"/>
</p:tagLst>
</file>

<file path=ppt/tags/tag133.xml><?xml version="1.0" encoding="utf-8"?>
<p:tagLst xmlns:p="http://schemas.openxmlformats.org/presentationml/2006/main">
  <p:tag name="AS_UNIQUEID" val="212"/>
</p:tagLst>
</file>

<file path=ppt/tags/tag134.xml><?xml version="1.0" encoding="utf-8"?>
<p:tagLst xmlns:p="http://schemas.openxmlformats.org/presentationml/2006/main">
  <p:tag name="AS_UNIQUEID" val="64"/>
</p:tagLst>
</file>

<file path=ppt/tags/tag135.xml><?xml version="1.0" encoding="utf-8"?>
<p:tagLst xmlns:p="http://schemas.openxmlformats.org/presentationml/2006/main">
  <p:tag name="AS_UNIQUEID" val="65"/>
</p:tagLst>
</file>

<file path=ppt/tags/tag136.xml><?xml version="1.0" encoding="utf-8"?>
<p:tagLst xmlns:p="http://schemas.openxmlformats.org/presentationml/2006/main">
  <p:tag name="AS_UNIQUEID" val="66"/>
</p:tagLst>
</file>

<file path=ppt/tags/tag137.xml><?xml version="1.0" encoding="utf-8"?>
<p:tagLst xmlns:p="http://schemas.openxmlformats.org/presentationml/2006/main">
  <p:tag name="AS_UNIQUEID" val="67"/>
</p:tagLst>
</file>

<file path=ppt/tags/tag138.xml><?xml version="1.0" encoding="utf-8"?>
<p:tagLst xmlns:p="http://schemas.openxmlformats.org/presentationml/2006/main">
  <p:tag name="AS_UNIQUEID" val="68"/>
</p:tagLst>
</file>

<file path=ppt/tags/tag139.xml><?xml version="1.0" encoding="utf-8"?>
<p:tagLst xmlns:p="http://schemas.openxmlformats.org/presentationml/2006/main">
  <p:tag name="AS_UNIQUEID" val="213"/>
</p:tagLst>
</file>

<file path=ppt/tags/tag14.xml><?xml version="1.0" encoding="utf-8"?>
<p:tagLst xmlns:p="http://schemas.openxmlformats.org/presentationml/2006/main">
  <p:tag name="AS_UNIQUEID" val="136"/>
</p:tagLst>
</file>

<file path=ppt/tags/tag140.xml><?xml version="1.0" encoding="utf-8"?>
<p:tagLst xmlns:p="http://schemas.openxmlformats.org/presentationml/2006/main">
  <p:tag name="AS_UNIQUEID" val="111"/>
</p:tagLst>
</file>

<file path=ppt/tags/tag141.xml><?xml version="1.0" encoding="utf-8"?>
<p:tagLst xmlns:p="http://schemas.openxmlformats.org/presentationml/2006/main">
  <p:tag name="AS_UNIQUEID" val="112"/>
</p:tagLst>
</file>

<file path=ppt/tags/tag142.xml><?xml version="1.0" encoding="utf-8"?>
<p:tagLst xmlns:p="http://schemas.openxmlformats.org/presentationml/2006/main">
  <p:tag name="AS_UNIQUEID" val="214"/>
</p:tagLst>
</file>

<file path=ppt/tags/tag143.xml><?xml version="1.0" encoding="utf-8"?>
<p:tagLst xmlns:p="http://schemas.openxmlformats.org/presentationml/2006/main">
  <p:tag name="AS_UNIQUEID" val="69"/>
</p:tagLst>
</file>

<file path=ppt/tags/tag144.xml><?xml version="1.0" encoding="utf-8"?>
<p:tagLst xmlns:p="http://schemas.openxmlformats.org/presentationml/2006/main">
  <p:tag name="AS_UNIQUEID" val="70"/>
</p:tagLst>
</file>

<file path=ppt/tags/tag145.xml><?xml version="1.0" encoding="utf-8"?>
<p:tagLst xmlns:p="http://schemas.openxmlformats.org/presentationml/2006/main">
  <p:tag name="AS_UNIQUEID" val="71"/>
</p:tagLst>
</file>

<file path=ppt/tags/tag146.xml><?xml version="1.0" encoding="utf-8"?>
<p:tagLst xmlns:p="http://schemas.openxmlformats.org/presentationml/2006/main">
  <p:tag name="AS_UNIQUEID" val="215"/>
</p:tagLst>
</file>

<file path=ppt/tags/tag147.xml><?xml version="1.0" encoding="utf-8"?>
<p:tagLst xmlns:p="http://schemas.openxmlformats.org/presentationml/2006/main">
  <p:tag name="AS_UNIQUEID" val="113"/>
</p:tagLst>
</file>

<file path=ppt/tags/tag148.xml><?xml version="1.0" encoding="utf-8"?>
<p:tagLst xmlns:p="http://schemas.openxmlformats.org/presentationml/2006/main">
  <p:tag name="AS_UNIQUEID" val="114"/>
</p:tagLst>
</file>

<file path=ppt/tags/tag149.xml><?xml version="1.0" encoding="utf-8"?>
<p:tagLst xmlns:p="http://schemas.openxmlformats.org/presentationml/2006/main">
  <p:tag name="AS_UNIQUEID" val="216"/>
</p:tagLst>
</file>

<file path=ppt/tags/tag15.xml><?xml version="1.0" encoding="utf-8"?>
<p:tagLst xmlns:p="http://schemas.openxmlformats.org/presentationml/2006/main">
  <p:tag name="AS_UNIQUEID" val="137"/>
</p:tagLst>
</file>

<file path=ppt/tags/tag150.xml><?xml version="1.0" encoding="utf-8"?>
<p:tagLst xmlns:p="http://schemas.openxmlformats.org/presentationml/2006/main">
  <p:tag name="AS_UNIQUEID" val="72"/>
</p:tagLst>
</file>

<file path=ppt/tags/tag151.xml><?xml version="1.0" encoding="utf-8"?>
<p:tagLst xmlns:p="http://schemas.openxmlformats.org/presentationml/2006/main">
  <p:tag name="AS_UNIQUEID" val="73"/>
</p:tagLst>
</file>

<file path=ppt/tags/tag152.xml><?xml version="1.0" encoding="utf-8"?>
<p:tagLst xmlns:p="http://schemas.openxmlformats.org/presentationml/2006/main">
  <p:tag name="AS_UNIQUEID" val="74"/>
</p:tagLst>
</file>

<file path=ppt/tags/tag153.xml><?xml version="1.0" encoding="utf-8"?>
<p:tagLst xmlns:p="http://schemas.openxmlformats.org/presentationml/2006/main">
  <p:tag name="AS_UNIQUEID" val="75"/>
</p:tagLst>
</file>

<file path=ppt/tags/tag154.xml><?xml version="1.0" encoding="utf-8"?>
<p:tagLst xmlns:p="http://schemas.openxmlformats.org/presentationml/2006/main">
  <p:tag name="AS_UNIQUEID" val="217"/>
</p:tagLst>
</file>

<file path=ppt/tags/tag155.xml><?xml version="1.0" encoding="utf-8"?>
<p:tagLst xmlns:p="http://schemas.openxmlformats.org/presentationml/2006/main">
  <p:tag name="AS_UNIQUEID" val="115"/>
</p:tagLst>
</file>

<file path=ppt/tags/tag156.xml><?xml version="1.0" encoding="utf-8"?>
<p:tagLst xmlns:p="http://schemas.openxmlformats.org/presentationml/2006/main">
  <p:tag name="AS_UNIQUEID" val="116"/>
</p:tagLst>
</file>

<file path=ppt/tags/tag157.xml><?xml version="1.0" encoding="utf-8"?>
<p:tagLst xmlns:p="http://schemas.openxmlformats.org/presentationml/2006/main">
  <p:tag name="AS_UNIQUEID" val="218"/>
</p:tagLst>
</file>

<file path=ppt/tags/tag158.xml><?xml version="1.0" encoding="utf-8"?>
<p:tagLst xmlns:p="http://schemas.openxmlformats.org/presentationml/2006/main">
  <p:tag name="AS_UNIQUEID" val="76"/>
</p:tagLst>
</file>

<file path=ppt/tags/tag159.xml><?xml version="1.0" encoding="utf-8"?>
<p:tagLst xmlns:p="http://schemas.openxmlformats.org/presentationml/2006/main">
  <p:tag name="AS_UNIQUEID" val="77"/>
</p:tagLst>
</file>

<file path=ppt/tags/tag16.xml><?xml version="1.0" encoding="utf-8"?>
<p:tagLst xmlns:p="http://schemas.openxmlformats.org/presentationml/2006/main">
  <p:tag name="AS_UNIQUEID" val="138"/>
</p:tagLst>
</file>

<file path=ppt/tags/tag160.xml><?xml version="1.0" encoding="utf-8"?>
<p:tagLst xmlns:p="http://schemas.openxmlformats.org/presentationml/2006/main">
  <p:tag name="AS_UNIQUEID" val="78"/>
</p:tagLst>
</file>

<file path=ppt/tags/tag161.xml><?xml version="1.0" encoding="utf-8"?>
<p:tagLst xmlns:p="http://schemas.openxmlformats.org/presentationml/2006/main">
  <p:tag name="AS_UNIQUEID" val="79"/>
</p:tagLst>
</file>

<file path=ppt/tags/tag162.xml><?xml version="1.0" encoding="utf-8"?>
<p:tagLst xmlns:p="http://schemas.openxmlformats.org/presentationml/2006/main">
  <p:tag name="AS_UNIQUEID" val="80"/>
</p:tagLst>
</file>

<file path=ppt/tags/tag163.xml><?xml version="1.0" encoding="utf-8"?>
<p:tagLst xmlns:p="http://schemas.openxmlformats.org/presentationml/2006/main">
  <p:tag name="AS_UNIQUEID" val="219"/>
</p:tagLst>
</file>

<file path=ppt/tags/tag164.xml><?xml version="1.0" encoding="utf-8"?>
<p:tagLst xmlns:p="http://schemas.openxmlformats.org/presentationml/2006/main">
  <p:tag name="AS_UNIQUEID" val="117"/>
</p:tagLst>
</file>

<file path=ppt/tags/tag165.xml><?xml version="1.0" encoding="utf-8"?>
<p:tagLst xmlns:p="http://schemas.openxmlformats.org/presentationml/2006/main">
  <p:tag name="AS_UNIQUEID" val="118"/>
</p:tagLst>
</file>

<file path=ppt/tags/tag166.xml><?xml version="1.0" encoding="utf-8"?>
<p:tagLst xmlns:p="http://schemas.openxmlformats.org/presentationml/2006/main">
  <p:tag name="AS_UNIQUEID" val="220"/>
</p:tagLst>
</file>

<file path=ppt/tags/tag167.xml><?xml version="1.0" encoding="utf-8"?>
<p:tagLst xmlns:p="http://schemas.openxmlformats.org/presentationml/2006/main">
  <p:tag name="AS_UNIQUEID" val="81"/>
</p:tagLst>
</file>

<file path=ppt/tags/tag168.xml><?xml version="1.0" encoding="utf-8"?>
<p:tagLst xmlns:p="http://schemas.openxmlformats.org/presentationml/2006/main">
  <p:tag name="AS_UNIQUEID" val="82"/>
</p:tagLst>
</file>

<file path=ppt/tags/tag169.xml><?xml version="1.0" encoding="utf-8"?>
<p:tagLst xmlns:p="http://schemas.openxmlformats.org/presentationml/2006/main">
  <p:tag name="AS_UNIQUEID" val="83"/>
</p:tagLst>
</file>

<file path=ppt/tags/tag17.xml><?xml version="1.0" encoding="utf-8"?>
<p:tagLst xmlns:p="http://schemas.openxmlformats.org/presentationml/2006/main">
  <p:tag name="AS_UNIQUEID" val="139"/>
</p:tagLst>
</file>

<file path=ppt/tags/tag170.xml><?xml version="1.0" encoding="utf-8"?>
<p:tagLst xmlns:p="http://schemas.openxmlformats.org/presentationml/2006/main">
  <p:tag name="AS_UNIQUEID" val="84"/>
</p:tagLst>
</file>

<file path=ppt/tags/tag171.xml><?xml version="1.0" encoding="utf-8"?>
<p:tagLst xmlns:p="http://schemas.openxmlformats.org/presentationml/2006/main">
  <p:tag name="AS_UNIQUEID" val="85"/>
</p:tagLst>
</file>

<file path=ppt/tags/tag172.xml><?xml version="1.0" encoding="utf-8"?>
<p:tagLst xmlns:p="http://schemas.openxmlformats.org/presentationml/2006/main">
  <p:tag name="AS_UNIQUEID" val="86"/>
</p:tagLst>
</file>

<file path=ppt/tags/tag173.xml><?xml version="1.0" encoding="utf-8"?>
<p:tagLst xmlns:p="http://schemas.openxmlformats.org/presentationml/2006/main">
  <p:tag name="AS_UNIQUEID" val="221"/>
</p:tagLst>
</file>

<file path=ppt/tags/tag174.xml><?xml version="1.0" encoding="utf-8"?>
<p:tagLst xmlns:p="http://schemas.openxmlformats.org/presentationml/2006/main">
  <p:tag name="AS_UNIQUEID" val="119"/>
</p:tagLst>
</file>

<file path=ppt/tags/tag175.xml><?xml version="1.0" encoding="utf-8"?>
<p:tagLst xmlns:p="http://schemas.openxmlformats.org/presentationml/2006/main">
  <p:tag name="AS_UNIQUEID" val="120"/>
</p:tagLst>
</file>

<file path=ppt/tags/tag176.xml><?xml version="1.0" encoding="utf-8"?>
<p:tagLst xmlns:p="http://schemas.openxmlformats.org/presentationml/2006/main">
  <p:tag name="AS_UNIQUEID" val="222"/>
</p:tagLst>
</file>

<file path=ppt/tags/tag177.xml><?xml version="1.0" encoding="utf-8"?>
<p:tagLst xmlns:p="http://schemas.openxmlformats.org/presentationml/2006/main">
  <p:tag name="AS_UNIQUEID" val="87"/>
</p:tagLst>
</file>

<file path=ppt/tags/tag178.xml><?xml version="1.0" encoding="utf-8"?>
<p:tagLst xmlns:p="http://schemas.openxmlformats.org/presentationml/2006/main">
  <p:tag name="AS_UNIQUEID" val="88"/>
</p:tagLst>
</file>

<file path=ppt/tags/tag179.xml><?xml version="1.0" encoding="utf-8"?>
<p:tagLst xmlns:p="http://schemas.openxmlformats.org/presentationml/2006/main">
  <p:tag name="AS_UNIQUEID" val="89"/>
</p:tagLst>
</file>

<file path=ppt/tags/tag18.xml><?xml version="1.0" encoding="utf-8"?>
<p:tagLst xmlns:p="http://schemas.openxmlformats.org/presentationml/2006/main">
  <p:tag name="AS_UNIQUEID" val="140"/>
</p:tagLst>
</file>

<file path=ppt/tags/tag180.xml><?xml version="1.0" encoding="utf-8"?>
<p:tagLst xmlns:p="http://schemas.openxmlformats.org/presentationml/2006/main">
  <p:tag name="AS_UNIQUEID" val="90"/>
</p:tagLst>
</file>

<file path=ppt/tags/tag181.xml><?xml version="1.0" encoding="utf-8"?>
<p:tagLst xmlns:p="http://schemas.openxmlformats.org/presentationml/2006/main">
  <p:tag name="AS_UNIQUEID" val="223"/>
</p:tagLst>
</file>

<file path=ppt/tags/tag182.xml><?xml version="1.0" encoding="utf-8"?>
<p:tagLst xmlns:p="http://schemas.openxmlformats.org/presentationml/2006/main">
  <p:tag name="AS_UNIQUEID" val="121"/>
</p:tagLst>
</file>

<file path=ppt/tags/tag183.xml><?xml version="1.0" encoding="utf-8"?>
<p:tagLst xmlns:p="http://schemas.openxmlformats.org/presentationml/2006/main">
  <p:tag name="AS_UNIQUEID" val="122"/>
</p:tagLst>
</file>

<file path=ppt/tags/tag184.xml><?xml version="1.0" encoding="utf-8"?>
<p:tagLst xmlns:p="http://schemas.openxmlformats.org/presentationml/2006/main">
  <p:tag name="AS_UNIQUEID" val="224"/>
</p:tagLst>
</file>

<file path=ppt/tags/tag185.xml><?xml version="1.0" encoding="utf-8"?>
<p:tagLst xmlns:p="http://schemas.openxmlformats.org/presentationml/2006/main">
  <p:tag name="AS_UNIQUEID" val="91"/>
</p:tagLst>
</file>

<file path=ppt/tags/tag186.xml><?xml version="1.0" encoding="utf-8"?>
<p:tagLst xmlns:p="http://schemas.openxmlformats.org/presentationml/2006/main">
  <p:tag name="AS_UNIQUEID" val="92"/>
</p:tagLst>
</file>

<file path=ppt/tags/tag187.xml><?xml version="1.0" encoding="utf-8"?>
<p:tagLst xmlns:p="http://schemas.openxmlformats.org/presentationml/2006/main">
  <p:tag name="AS_UNIQUEID" val="93"/>
</p:tagLst>
</file>

<file path=ppt/tags/tag188.xml><?xml version="1.0" encoding="utf-8"?>
<p:tagLst xmlns:p="http://schemas.openxmlformats.org/presentationml/2006/main">
  <p:tag name="AS_UNIQUEID" val="94"/>
</p:tagLst>
</file>

<file path=ppt/tags/tag189.xml><?xml version="1.0" encoding="utf-8"?>
<p:tagLst xmlns:p="http://schemas.openxmlformats.org/presentationml/2006/main">
  <p:tag name="AS_NET" val="4.0.30319.34209"/>
  <p:tag name="AS_OS" val="Microsoft Windows NT 6.2.9200.0"/>
  <p:tag name="AS_RELEASE_DATE" val="2020.02.14"/>
  <p:tag name="AS_TITLE" val="Aspose.Slides for .NET 2.0"/>
  <p:tag name="AS_VERSION" val="20.2"/>
</p:tagLst>
</file>

<file path=ppt/tags/tag19.xml><?xml version="1.0" encoding="utf-8"?>
<p:tagLst xmlns:p="http://schemas.openxmlformats.org/presentationml/2006/main">
  <p:tag name="AS_UNIQUEID" val="141"/>
</p:tagLst>
</file>

<file path=ppt/tags/tag2.xml><?xml version="1.0" encoding="utf-8"?>
<p:tagLst xmlns:p="http://schemas.openxmlformats.org/presentationml/2006/main">
  <p:tag name="AS_UNIQUEID" val="124"/>
</p:tagLst>
</file>

<file path=ppt/tags/tag20.xml><?xml version="1.0" encoding="utf-8"?>
<p:tagLst xmlns:p="http://schemas.openxmlformats.org/presentationml/2006/main">
  <p:tag name="AS_UNIQUEID" val="142"/>
</p:tagLst>
</file>

<file path=ppt/tags/tag21.xml><?xml version="1.0" encoding="utf-8"?>
<p:tagLst xmlns:p="http://schemas.openxmlformats.org/presentationml/2006/main">
  <p:tag name="AS_UNIQUEID" val="143"/>
</p:tagLst>
</file>

<file path=ppt/tags/tag22.xml><?xml version="1.0" encoding="utf-8"?>
<p:tagLst xmlns:p="http://schemas.openxmlformats.org/presentationml/2006/main">
  <p:tag name="AS_UNIQUEID" val="144"/>
</p:tagLst>
</file>

<file path=ppt/tags/tag23.xml><?xml version="1.0" encoding="utf-8"?>
<p:tagLst xmlns:p="http://schemas.openxmlformats.org/presentationml/2006/main">
  <p:tag name="AS_UNIQUEID" val="145"/>
</p:tagLst>
</file>

<file path=ppt/tags/tag24.xml><?xml version="1.0" encoding="utf-8"?>
<p:tagLst xmlns:p="http://schemas.openxmlformats.org/presentationml/2006/main">
  <p:tag name="AS_UNIQUEID" val="146"/>
</p:tagLst>
</file>

<file path=ppt/tags/tag25.xml><?xml version="1.0" encoding="utf-8"?>
<p:tagLst xmlns:p="http://schemas.openxmlformats.org/presentationml/2006/main">
  <p:tag name="AS_UNIQUEID" val="147"/>
</p:tagLst>
</file>

<file path=ppt/tags/tag26.xml><?xml version="1.0" encoding="utf-8"?>
<p:tagLst xmlns:p="http://schemas.openxmlformats.org/presentationml/2006/main">
  <p:tag name="AS_UNIQUEID" val="148"/>
</p:tagLst>
</file>

<file path=ppt/tags/tag27.xml><?xml version="1.0" encoding="utf-8"?>
<p:tagLst xmlns:p="http://schemas.openxmlformats.org/presentationml/2006/main">
  <p:tag name="AS_UNIQUEID" val="149"/>
</p:tagLst>
</file>

<file path=ppt/tags/tag28.xml><?xml version="1.0" encoding="utf-8"?>
<p:tagLst xmlns:p="http://schemas.openxmlformats.org/presentationml/2006/main">
  <p:tag name="AS_UNIQUEID" val="150"/>
</p:tagLst>
</file>

<file path=ppt/tags/tag29.xml><?xml version="1.0" encoding="utf-8"?>
<p:tagLst xmlns:p="http://schemas.openxmlformats.org/presentationml/2006/main">
  <p:tag name="AS_UNIQUEID" val="151"/>
</p:tagLst>
</file>

<file path=ppt/tags/tag3.xml><?xml version="1.0" encoding="utf-8"?>
<p:tagLst xmlns:p="http://schemas.openxmlformats.org/presentationml/2006/main">
  <p:tag name="AS_UNIQUEID" val="125"/>
</p:tagLst>
</file>

<file path=ppt/tags/tag30.xml><?xml version="1.0" encoding="utf-8"?>
<p:tagLst xmlns:p="http://schemas.openxmlformats.org/presentationml/2006/main">
  <p:tag name="AS_UNIQUEID" val="152"/>
</p:tagLst>
</file>

<file path=ppt/tags/tag31.xml><?xml version="1.0" encoding="utf-8"?>
<p:tagLst xmlns:p="http://schemas.openxmlformats.org/presentationml/2006/main">
  <p:tag name="AS_UNIQUEID" val="153"/>
</p:tagLst>
</file>

<file path=ppt/tags/tag32.xml><?xml version="1.0" encoding="utf-8"?>
<p:tagLst xmlns:p="http://schemas.openxmlformats.org/presentationml/2006/main">
  <p:tag name="AS_UNIQUEID" val="154"/>
</p:tagLst>
</file>

<file path=ppt/tags/tag33.xml><?xml version="1.0" encoding="utf-8"?>
<p:tagLst xmlns:p="http://schemas.openxmlformats.org/presentationml/2006/main">
  <p:tag name="AS_UNIQUEID" val="155"/>
</p:tagLst>
</file>

<file path=ppt/tags/tag34.xml><?xml version="1.0" encoding="utf-8"?>
<p:tagLst xmlns:p="http://schemas.openxmlformats.org/presentationml/2006/main">
  <p:tag name="AS_UNIQUEID" val="156"/>
</p:tagLst>
</file>

<file path=ppt/tags/tag35.xml><?xml version="1.0" encoding="utf-8"?>
<p:tagLst xmlns:p="http://schemas.openxmlformats.org/presentationml/2006/main">
  <p:tag name="AS_UNIQUEID" val="157"/>
</p:tagLst>
</file>

<file path=ppt/tags/tag36.xml><?xml version="1.0" encoding="utf-8"?>
<p:tagLst xmlns:p="http://schemas.openxmlformats.org/presentationml/2006/main">
  <p:tag name="AS_UNIQUEID" val="158"/>
</p:tagLst>
</file>

<file path=ppt/tags/tag37.xml><?xml version="1.0" encoding="utf-8"?>
<p:tagLst xmlns:p="http://schemas.openxmlformats.org/presentationml/2006/main">
  <p:tag name="AS_UNIQUEID" val="159"/>
</p:tagLst>
</file>

<file path=ppt/tags/tag38.xml><?xml version="1.0" encoding="utf-8"?>
<p:tagLst xmlns:p="http://schemas.openxmlformats.org/presentationml/2006/main">
  <p:tag name="AS_UNIQUEID" val="160"/>
</p:tagLst>
</file>

<file path=ppt/tags/tag39.xml><?xml version="1.0" encoding="utf-8"?>
<p:tagLst xmlns:p="http://schemas.openxmlformats.org/presentationml/2006/main">
  <p:tag name="AS_UNIQUEID" val="161"/>
</p:tagLst>
</file>

<file path=ppt/tags/tag4.xml><?xml version="1.0" encoding="utf-8"?>
<p:tagLst xmlns:p="http://schemas.openxmlformats.org/presentationml/2006/main">
  <p:tag name="AS_UNIQUEID" val="126"/>
</p:tagLst>
</file>

<file path=ppt/tags/tag40.xml><?xml version="1.0" encoding="utf-8"?>
<p:tagLst xmlns:p="http://schemas.openxmlformats.org/presentationml/2006/main">
  <p:tag name="AS_UNIQUEID" val="162"/>
</p:tagLst>
</file>

<file path=ppt/tags/tag41.xml><?xml version="1.0" encoding="utf-8"?>
<p:tagLst xmlns:p="http://schemas.openxmlformats.org/presentationml/2006/main">
  <p:tag name="AS_UNIQUEID" val="163"/>
</p:tagLst>
</file>

<file path=ppt/tags/tag42.xml><?xml version="1.0" encoding="utf-8"?>
<p:tagLst xmlns:p="http://schemas.openxmlformats.org/presentationml/2006/main">
  <p:tag name="AS_UNIQUEID" val="164"/>
</p:tagLst>
</file>

<file path=ppt/tags/tag43.xml><?xml version="1.0" encoding="utf-8"?>
<p:tagLst xmlns:p="http://schemas.openxmlformats.org/presentationml/2006/main">
  <p:tag name="AS_UNIQUEID" val="165"/>
</p:tagLst>
</file>

<file path=ppt/tags/tag44.xml><?xml version="1.0" encoding="utf-8"?>
<p:tagLst xmlns:p="http://schemas.openxmlformats.org/presentationml/2006/main">
  <p:tag name="AS_UNIQUEID" val="166"/>
</p:tagLst>
</file>

<file path=ppt/tags/tag45.xml><?xml version="1.0" encoding="utf-8"?>
<p:tagLst xmlns:p="http://schemas.openxmlformats.org/presentationml/2006/main">
  <p:tag name="AS_UNIQUEID" val="167"/>
</p:tagLst>
</file>

<file path=ppt/tags/tag46.xml><?xml version="1.0" encoding="utf-8"?>
<p:tagLst xmlns:p="http://schemas.openxmlformats.org/presentationml/2006/main">
  <p:tag name="AS_UNIQUEID" val="168"/>
</p:tagLst>
</file>

<file path=ppt/tags/tag47.xml><?xml version="1.0" encoding="utf-8"?>
<p:tagLst xmlns:p="http://schemas.openxmlformats.org/presentationml/2006/main">
  <p:tag name="AS_UNIQUEID" val="169"/>
</p:tagLst>
</file>

<file path=ppt/tags/tag48.xml><?xml version="1.0" encoding="utf-8"?>
<p:tagLst xmlns:p="http://schemas.openxmlformats.org/presentationml/2006/main">
  <p:tag name="AS_UNIQUEID" val="170"/>
</p:tagLst>
</file>

<file path=ppt/tags/tag49.xml><?xml version="1.0" encoding="utf-8"?>
<p:tagLst xmlns:p="http://schemas.openxmlformats.org/presentationml/2006/main">
  <p:tag name="AS_UNIQUEID" val="171"/>
</p:tagLst>
</file>

<file path=ppt/tags/tag5.xml><?xml version="1.0" encoding="utf-8"?>
<p:tagLst xmlns:p="http://schemas.openxmlformats.org/presentationml/2006/main">
  <p:tag name="AS_UNIQUEID" val="127"/>
</p:tagLst>
</file>

<file path=ppt/tags/tag50.xml><?xml version="1.0" encoding="utf-8"?>
<p:tagLst xmlns:p="http://schemas.openxmlformats.org/presentationml/2006/main">
  <p:tag name="AS_UNIQUEID" val="172"/>
</p:tagLst>
</file>

<file path=ppt/tags/tag51.xml><?xml version="1.0" encoding="utf-8"?>
<p:tagLst xmlns:p="http://schemas.openxmlformats.org/presentationml/2006/main">
  <p:tag name="AS_UNIQUEID" val="173"/>
</p:tagLst>
</file>

<file path=ppt/tags/tag52.xml><?xml version="1.0" encoding="utf-8"?>
<p:tagLst xmlns:p="http://schemas.openxmlformats.org/presentationml/2006/main">
  <p:tag name="AS_UNIQUEID" val="174"/>
</p:tagLst>
</file>

<file path=ppt/tags/tag53.xml><?xml version="1.0" encoding="utf-8"?>
<p:tagLst xmlns:p="http://schemas.openxmlformats.org/presentationml/2006/main">
  <p:tag name="AS_UNIQUEID" val="175"/>
</p:tagLst>
</file>

<file path=ppt/tags/tag54.xml><?xml version="1.0" encoding="utf-8"?>
<p:tagLst xmlns:p="http://schemas.openxmlformats.org/presentationml/2006/main">
  <p:tag name="AS_UNIQUEID" val="176"/>
</p:tagLst>
</file>

<file path=ppt/tags/tag55.xml><?xml version="1.0" encoding="utf-8"?>
<p:tagLst xmlns:p="http://schemas.openxmlformats.org/presentationml/2006/main">
  <p:tag name="AS_UNIQUEID" val="177"/>
</p:tagLst>
</file>

<file path=ppt/tags/tag56.xml><?xml version="1.0" encoding="utf-8"?>
<p:tagLst xmlns:p="http://schemas.openxmlformats.org/presentationml/2006/main">
  <p:tag name="AS_UNIQUEID" val="178"/>
</p:tagLst>
</file>

<file path=ppt/tags/tag57.xml><?xml version="1.0" encoding="utf-8"?>
<p:tagLst xmlns:p="http://schemas.openxmlformats.org/presentationml/2006/main">
  <p:tag name="AS_UNIQUEID" val="179"/>
</p:tagLst>
</file>

<file path=ppt/tags/tag58.xml><?xml version="1.0" encoding="utf-8"?>
<p:tagLst xmlns:p="http://schemas.openxmlformats.org/presentationml/2006/main">
  <p:tag name="AS_UNIQUEID" val="180"/>
</p:tagLst>
</file>

<file path=ppt/tags/tag59.xml><?xml version="1.0" encoding="utf-8"?>
<p:tagLst xmlns:p="http://schemas.openxmlformats.org/presentationml/2006/main">
  <p:tag name="AS_UNIQUEID" val="181"/>
</p:tagLst>
</file>

<file path=ppt/tags/tag6.xml><?xml version="1.0" encoding="utf-8"?>
<p:tagLst xmlns:p="http://schemas.openxmlformats.org/presentationml/2006/main">
  <p:tag name="AS_UNIQUEID" val="128"/>
</p:tagLst>
</file>

<file path=ppt/tags/tag60.xml><?xml version="1.0" encoding="utf-8"?>
<p:tagLst xmlns:p="http://schemas.openxmlformats.org/presentationml/2006/main">
  <p:tag name="AS_UNIQUEID" val="182"/>
</p:tagLst>
</file>

<file path=ppt/tags/tag61.xml><?xml version="1.0" encoding="utf-8"?>
<p:tagLst xmlns:p="http://schemas.openxmlformats.org/presentationml/2006/main">
  <p:tag name="AS_UNIQUEID" val="183"/>
</p:tagLst>
</file>

<file path=ppt/tags/tag62.xml><?xml version="1.0" encoding="utf-8"?>
<p:tagLst xmlns:p="http://schemas.openxmlformats.org/presentationml/2006/main">
  <p:tag name="AS_UNIQUEID" val="184"/>
</p:tagLst>
</file>

<file path=ppt/tags/tag63.xml><?xml version="1.0" encoding="utf-8"?>
<p:tagLst xmlns:p="http://schemas.openxmlformats.org/presentationml/2006/main">
  <p:tag name="AS_UNIQUEID" val="185"/>
</p:tagLst>
</file>

<file path=ppt/tags/tag64.xml><?xml version="1.0" encoding="utf-8"?>
<p:tagLst xmlns:p="http://schemas.openxmlformats.org/presentationml/2006/main">
  <p:tag name="AS_UNIQUEID" val="186"/>
</p:tagLst>
</file>

<file path=ppt/tags/tag65.xml><?xml version="1.0" encoding="utf-8"?>
<p:tagLst xmlns:p="http://schemas.openxmlformats.org/presentationml/2006/main">
  <p:tag name="AS_UNIQUEID" val="187"/>
</p:tagLst>
</file>

<file path=ppt/tags/tag66.xml><?xml version="1.0" encoding="utf-8"?>
<p:tagLst xmlns:p="http://schemas.openxmlformats.org/presentationml/2006/main">
  <p:tag name="AS_UNIQUEID" val="188"/>
</p:tagLst>
</file>

<file path=ppt/tags/tag67.xml><?xml version="1.0" encoding="utf-8"?>
<p:tagLst xmlns:p="http://schemas.openxmlformats.org/presentationml/2006/main">
  <p:tag name="AS_UNIQUEID" val="189"/>
</p:tagLst>
</file>

<file path=ppt/tags/tag68.xml><?xml version="1.0" encoding="utf-8"?>
<p:tagLst xmlns:p="http://schemas.openxmlformats.org/presentationml/2006/main">
  <p:tag name="AS_UNIQUEID" val="190"/>
</p:tagLst>
</file>

<file path=ppt/tags/tag69.xml><?xml version="1.0" encoding="utf-8"?>
<p:tagLst xmlns:p="http://schemas.openxmlformats.org/presentationml/2006/main">
  <p:tag name="AS_UNIQUEID" val="191"/>
</p:tagLst>
</file>

<file path=ppt/tags/tag7.xml><?xml version="1.0" encoding="utf-8"?>
<p:tagLst xmlns:p="http://schemas.openxmlformats.org/presentationml/2006/main">
  <p:tag name="AS_UNIQUEID" val="129"/>
</p:tagLst>
</file>

<file path=ppt/tags/tag70.xml><?xml version="1.0" encoding="utf-8"?>
<p:tagLst xmlns:p="http://schemas.openxmlformats.org/presentationml/2006/main">
  <p:tag name="AS_UNIQUEID" val="192"/>
</p:tagLst>
</file>

<file path=ppt/tags/tag71.xml><?xml version="1.0" encoding="utf-8"?>
<p:tagLst xmlns:p="http://schemas.openxmlformats.org/presentationml/2006/main">
  <p:tag name="AS_UNIQUEID" val="193"/>
</p:tagLst>
</file>

<file path=ppt/tags/tag72.xml><?xml version="1.0" encoding="utf-8"?>
<p:tagLst xmlns:p="http://schemas.openxmlformats.org/presentationml/2006/main">
  <p:tag name="AS_UNIQUEID" val="194"/>
</p:tagLst>
</file>

<file path=ppt/tags/tag73.xml><?xml version="1.0" encoding="utf-8"?>
<p:tagLst xmlns:p="http://schemas.openxmlformats.org/presentationml/2006/main">
  <p:tag name="AS_UNIQUEID" val="195"/>
</p:tagLst>
</file>

<file path=ppt/tags/tag74.xml><?xml version="1.0" encoding="utf-8"?>
<p:tagLst xmlns:p="http://schemas.openxmlformats.org/presentationml/2006/main">
  <p:tag name="AS_UNIQUEID" val="196"/>
</p:tagLst>
</file>

<file path=ppt/tags/tag75.xml><?xml version="1.0" encoding="utf-8"?>
<p:tagLst xmlns:p="http://schemas.openxmlformats.org/presentationml/2006/main">
  <p:tag name="AS_UNIQUEID" val="197"/>
</p:tagLst>
</file>

<file path=ppt/tags/tag76.xml><?xml version="1.0" encoding="utf-8"?>
<p:tagLst xmlns:p="http://schemas.openxmlformats.org/presentationml/2006/main">
  <p:tag name="AS_UNIQUEID" val="198"/>
</p:tagLst>
</file>

<file path=ppt/tags/tag77.xml><?xml version="1.0" encoding="utf-8"?>
<p:tagLst xmlns:p="http://schemas.openxmlformats.org/presentationml/2006/main">
  <p:tag name="AS_UNIQUEID" val="95"/>
</p:tagLst>
</file>

<file path=ppt/tags/tag78.xml><?xml version="1.0" encoding="utf-8"?>
<p:tagLst xmlns:p="http://schemas.openxmlformats.org/presentationml/2006/main">
  <p:tag name="AS_UNIQUEID" val="96"/>
</p:tagLst>
</file>

<file path=ppt/tags/tag79.xml><?xml version="1.0" encoding="utf-8"?>
<p:tagLst xmlns:p="http://schemas.openxmlformats.org/presentationml/2006/main">
  <p:tag name="AS_UNIQUEID" val="199"/>
</p:tagLst>
</file>

<file path=ppt/tags/tag8.xml><?xml version="1.0" encoding="utf-8"?>
<p:tagLst xmlns:p="http://schemas.openxmlformats.org/presentationml/2006/main">
  <p:tag name="AS_UNIQUEID" val="130"/>
</p:tagLst>
</file>

<file path=ppt/tags/tag80.xml><?xml version="1.0" encoding="utf-8"?>
<p:tagLst xmlns:p="http://schemas.openxmlformats.org/presentationml/2006/main">
  <p:tag name="AS_UNIQUEID" val="97"/>
</p:tagLst>
</file>

<file path=ppt/tags/tag81.xml><?xml version="1.0" encoding="utf-8"?>
<p:tagLst xmlns:p="http://schemas.openxmlformats.org/presentationml/2006/main">
  <p:tag name="AS_UNIQUEID" val="98"/>
</p:tagLst>
</file>

<file path=ppt/tags/tag82.xml><?xml version="1.0" encoding="utf-8"?>
<p:tagLst xmlns:p="http://schemas.openxmlformats.org/presentationml/2006/main">
  <p:tag name="AS_UNIQUEID" val="200"/>
</p:tagLst>
</file>

<file path=ppt/tags/tag83.xml><?xml version="1.0" encoding="utf-8"?>
<p:tagLst xmlns:p="http://schemas.openxmlformats.org/presentationml/2006/main">
  <p:tag name="AS_UNIQUEID" val="37"/>
</p:tagLst>
</file>

<file path=ppt/tags/tag84.xml><?xml version="1.0" encoding="utf-8"?>
<p:tagLst xmlns:p="http://schemas.openxmlformats.org/presentationml/2006/main">
  <p:tag name="AS_UNIQUEID" val="38"/>
</p:tagLst>
</file>

<file path=ppt/tags/tag85.xml><?xml version="1.0" encoding="utf-8"?>
<p:tagLst xmlns:p="http://schemas.openxmlformats.org/presentationml/2006/main">
  <p:tag name="AS_UNIQUEID" val="201"/>
</p:tagLst>
</file>

<file path=ppt/tags/tag86.xml><?xml version="1.0" encoding="utf-8"?>
<p:tagLst xmlns:p="http://schemas.openxmlformats.org/presentationml/2006/main">
  <p:tag name="AS_UNIQUEID" val="99"/>
</p:tagLst>
</file>

<file path=ppt/tags/tag87.xml><?xml version="1.0" encoding="utf-8"?>
<p:tagLst xmlns:p="http://schemas.openxmlformats.org/presentationml/2006/main">
  <p:tag name="AS_UNIQUEID" val="100"/>
</p:tagLst>
</file>

<file path=ppt/tags/tag88.xml><?xml version="1.0" encoding="utf-8"?>
<p:tagLst xmlns:p="http://schemas.openxmlformats.org/presentationml/2006/main">
  <p:tag name="AS_UNIQUEID" val="202"/>
</p:tagLst>
</file>

<file path=ppt/tags/tag89.xml><?xml version="1.0" encoding="utf-8"?>
<p:tagLst xmlns:p="http://schemas.openxmlformats.org/presentationml/2006/main">
  <p:tag name="AS_UNIQUEID" val="39"/>
</p:tagLst>
</file>

<file path=ppt/tags/tag9.xml><?xml version="1.0" encoding="utf-8"?>
<p:tagLst xmlns:p="http://schemas.openxmlformats.org/presentationml/2006/main">
  <p:tag name="AS_UNIQUEID" val="131"/>
</p:tagLst>
</file>

<file path=ppt/tags/tag90.xml><?xml version="1.0" encoding="utf-8"?>
<p:tagLst xmlns:p="http://schemas.openxmlformats.org/presentationml/2006/main">
  <p:tag name="AS_UNIQUEID" val="40"/>
</p:tagLst>
</file>

<file path=ppt/tags/tag91.xml><?xml version="1.0" encoding="utf-8"?>
<p:tagLst xmlns:p="http://schemas.openxmlformats.org/presentationml/2006/main">
  <p:tag name="AS_UNIQUEID" val="41"/>
</p:tagLst>
</file>

<file path=ppt/tags/tag92.xml><?xml version="1.0" encoding="utf-8"?>
<p:tagLst xmlns:p="http://schemas.openxmlformats.org/presentationml/2006/main">
  <p:tag name="AS_UNIQUEID" val="42"/>
</p:tagLst>
</file>

<file path=ppt/tags/tag93.xml><?xml version="1.0" encoding="utf-8"?>
<p:tagLst xmlns:p="http://schemas.openxmlformats.org/presentationml/2006/main">
  <p:tag name="AS_UNIQUEID" val="43"/>
</p:tagLst>
</file>

<file path=ppt/tags/tag94.xml><?xml version="1.0" encoding="utf-8"?>
<p:tagLst xmlns:p="http://schemas.openxmlformats.org/presentationml/2006/main">
  <p:tag name="AS_UNIQUEID" val="44"/>
</p:tagLst>
</file>

<file path=ppt/tags/tag95.xml><?xml version="1.0" encoding="utf-8"?>
<p:tagLst xmlns:p="http://schemas.openxmlformats.org/presentationml/2006/main">
  <p:tag name="AS_UNIQUEID" val="45"/>
</p:tagLst>
</file>

<file path=ppt/tags/tag96.xml><?xml version="1.0" encoding="utf-8"?>
<p:tagLst xmlns:p="http://schemas.openxmlformats.org/presentationml/2006/main">
  <p:tag name="AS_UNIQUEID" val="46"/>
</p:tagLst>
</file>

<file path=ppt/tags/tag97.xml><?xml version="1.0" encoding="utf-8"?>
<p:tagLst xmlns:p="http://schemas.openxmlformats.org/presentationml/2006/main">
  <p:tag name="AS_UNIQUEID" val="203"/>
</p:tagLst>
</file>

<file path=ppt/tags/tag98.xml><?xml version="1.0" encoding="utf-8"?>
<p:tagLst xmlns:p="http://schemas.openxmlformats.org/presentationml/2006/main">
  <p:tag name="AS_UNIQUEID" val="101"/>
</p:tagLst>
</file>

<file path=ppt/tags/tag99.xml><?xml version="1.0" encoding="utf-8"?>
<p:tagLst xmlns:p="http://schemas.openxmlformats.org/presentationml/2006/main">
  <p:tag name="AS_UNIQUEID" val="102"/>
</p:tagLst>
</file>

<file path=ppt/theme/theme1.xml><?xml version="1.0" encoding="utf-8"?>
<a:theme xmlns:r="http://schemas.openxmlformats.org/officeDocument/2006/relationships"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ערכת נושא Offic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0</Paragraphs>
  <Slides>0</Slides>
  <Notes>0</Notes>
  <TotalTime>0</TotalTime>
  <HiddenSlides>0</HiddenSlides>
  <MMClips>0</MMClips>
  <ScaleCrop>0</ScaleCrop>
  <LinksUpToDate>0</LinksUpToDate>
  <SharedDoc>0</SharedDoc>
  <HyperlinksChanged>0</HyperlinksChanged>
  <Application>Aspose.Slides for .NET</Application>
  <AppVersion>20.0200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0</cp:revision>
  <dcterms:created xsi:type="dcterms:W3CDTF">2019-05-13T11:27:18Z</dcterms:created>
  <dcterms:modified xsi:type="dcterms:W3CDTF">2020-12-22T08:06:29Z</dcterms:modified>
</cp:coreProperties>
</file>

<file path=docProps/custom.xml><?xml version="1.0" encoding="utf-8"?>
<Properties xmlns:vt="http://schemas.openxmlformats.org/officeDocument/2006/docPropsVTypes" xmlns="http://schemas.openxmlformats.org/officeDocument/2006/custom-properties"/>
</file>